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70" d="100"/>
          <a:sy n="70" d="100"/>
        </p:scale>
        <p:origin x="24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22CA53-6AE4-4496-B779-CE68C774FE7F}"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73561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22CA53-6AE4-4496-B779-CE68C774FE7F}"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609307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22CA53-6AE4-4496-B779-CE68C774FE7F}"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2097879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22CA53-6AE4-4496-B779-CE68C774FE7F}"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92544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2CA53-6AE4-4496-B779-CE68C774FE7F}"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27381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22CA53-6AE4-4496-B779-CE68C774FE7F}"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33326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22CA53-6AE4-4496-B779-CE68C774FE7F}" type="datetimeFigureOut">
              <a:rPr lang="en-GB" smtClean="0"/>
              <a:t>06/06/2020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72970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22CA53-6AE4-4496-B779-CE68C774FE7F}" type="datetimeFigureOut">
              <a:rPr lang="en-GB" smtClean="0"/>
              <a:t>06/06/2020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240548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2CA53-6AE4-4496-B779-CE68C774FE7F}" type="datetimeFigureOut">
              <a:rPr lang="en-GB" smtClean="0"/>
              <a:t>06/06/2020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192146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422CA53-6AE4-4496-B779-CE68C774FE7F}"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251338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422CA53-6AE4-4496-B779-CE68C774FE7F}"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CE97C-0FB0-4D1D-9028-854BC2567842}" type="slidenum">
              <a:rPr lang="en-GB" smtClean="0"/>
              <a:t>‹#›</a:t>
            </a:fld>
            <a:endParaRPr lang="en-GB"/>
          </a:p>
        </p:txBody>
      </p:sp>
    </p:spTree>
    <p:extLst>
      <p:ext uri="{BB962C8B-B14F-4D97-AF65-F5344CB8AC3E}">
        <p14:creationId xmlns:p14="http://schemas.microsoft.com/office/powerpoint/2010/main" val="380824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422CA53-6AE4-4496-B779-CE68C774FE7F}" type="datetimeFigureOut">
              <a:rPr lang="en-GB" smtClean="0"/>
              <a:t>06/06/2020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41CE97C-0FB0-4D1D-9028-854BC2567842}" type="slidenum">
              <a:rPr lang="en-GB" smtClean="0"/>
              <a:t>‹#›</a:t>
            </a:fld>
            <a:endParaRPr lang="en-GB"/>
          </a:p>
        </p:txBody>
      </p:sp>
    </p:spTree>
    <p:extLst>
      <p:ext uri="{BB962C8B-B14F-4D97-AF65-F5344CB8AC3E}">
        <p14:creationId xmlns:p14="http://schemas.microsoft.com/office/powerpoint/2010/main" val="13861395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6A8EE7B-11C3-44B5-87C3-F376770D755D}"/>
              </a:ext>
            </a:extLst>
          </p:cNvPr>
          <p:cNvSpPr>
            <a:spLocks noGrp="1"/>
          </p:cNvSpPr>
          <p:nvPr>
            <p:ph type="ctrTitle"/>
          </p:nvPr>
        </p:nvSpPr>
        <p:spPr>
          <a:xfrm>
            <a:off x="0" y="-731990"/>
            <a:ext cx="6858000" cy="1245621"/>
          </a:xfrm>
        </p:spPr>
        <p:txBody>
          <a:bodyPr>
            <a:noAutofit/>
          </a:bodyPr>
          <a:lstStyle/>
          <a:p>
            <a:pPr algn="l"/>
            <a:r>
              <a:rPr lang="en-GB" sz="2400" b="1" dirty="0">
                <a:solidFill>
                  <a:srgbClr val="00B050"/>
                </a:solidFill>
                <a:latin typeface="Comic Sans MS" pitchFamily="66" charset="0"/>
              </a:rPr>
              <a:t>Uses of Electromagnets</a:t>
            </a:r>
          </a:p>
        </p:txBody>
      </p:sp>
      <p:sp>
        <p:nvSpPr>
          <p:cNvPr id="5" name="TextBox 4">
            <a:extLst>
              <a:ext uri="{FF2B5EF4-FFF2-40B4-BE49-F238E27FC236}">
                <a16:creationId xmlns:a16="http://schemas.microsoft.com/office/drawing/2014/main" xmlns="" id="{3EFB4D6E-7FDD-4278-B7F6-483B8940D612}"/>
              </a:ext>
            </a:extLst>
          </p:cNvPr>
          <p:cNvSpPr txBox="1"/>
          <p:nvPr/>
        </p:nvSpPr>
        <p:spPr>
          <a:xfrm>
            <a:off x="4659682" y="0"/>
            <a:ext cx="2198318"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a:defRPr/>
            </a:pPr>
            <a:r>
              <a:rPr lang="en-GB" sz="1200" dirty="0">
                <a:solidFill>
                  <a:prstClr val="black"/>
                </a:solidFill>
              </a:rPr>
              <a:t>Magnets:  4.7.2.1</a:t>
            </a:r>
          </a:p>
        </p:txBody>
      </p:sp>
      <p:pic>
        <p:nvPicPr>
          <p:cNvPr id="6" name="Picture 5">
            <a:extLst>
              <a:ext uri="{FF2B5EF4-FFF2-40B4-BE49-F238E27FC236}">
                <a16:creationId xmlns:a16="http://schemas.microsoft.com/office/drawing/2014/main" xmlns="" id="{E456A916-D844-4A34-ADF9-2572198DFE8D}"/>
              </a:ext>
            </a:extLst>
          </p:cNvPr>
          <p:cNvPicPr>
            <a:picLocks noChangeAspect="1"/>
          </p:cNvPicPr>
          <p:nvPr/>
        </p:nvPicPr>
        <p:blipFill rotWithShape="1">
          <a:blip r:embed="rId2"/>
          <a:srcRect l="8136" t="17126" r="37417" b="26257"/>
          <a:stretch/>
        </p:blipFill>
        <p:spPr>
          <a:xfrm>
            <a:off x="0" y="4370534"/>
            <a:ext cx="3741241" cy="2188273"/>
          </a:xfrm>
          <a:prstGeom prst="rect">
            <a:avLst/>
          </a:prstGeom>
        </p:spPr>
      </p:pic>
      <p:sp>
        <p:nvSpPr>
          <p:cNvPr id="10" name="Rectangle 9">
            <a:extLst>
              <a:ext uri="{FF2B5EF4-FFF2-40B4-BE49-F238E27FC236}">
                <a16:creationId xmlns:a16="http://schemas.microsoft.com/office/drawing/2014/main" xmlns="" id="{4EC6A73E-4E05-4E17-B0F0-63D591086BBE}"/>
              </a:ext>
            </a:extLst>
          </p:cNvPr>
          <p:cNvSpPr/>
          <p:nvPr/>
        </p:nvSpPr>
        <p:spPr>
          <a:xfrm>
            <a:off x="3670661" y="5443663"/>
            <a:ext cx="3090099" cy="3600986"/>
          </a:xfrm>
          <a:prstGeom prst="rect">
            <a:avLst/>
          </a:prstGeom>
          <a:ln w="28575">
            <a:solidFill>
              <a:srgbClr val="00B0F0"/>
            </a:solidFill>
            <a:prstDash val="dash"/>
          </a:ln>
        </p:spPr>
        <p:txBody>
          <a:bodyPr wrap="square">
            <a:spAutoFit/>
          </a:bodyPr>
          <a:lstStyle/>
          <a:p>
            <a:pPr algn="just"/>
            <a:r>
              <a:rPr lang="en-US" sz="1200" b="1" dirty="0"/>
              <a:t>Explain what happens when a current larger than 15A flows. The answer has been started for you.</a:t>
            </a:r>
          </a:p>
          <a:p>
            <a:pPr algn="just"/>
            <a:endParaRPr lang="en-US" sz="1200" b="1" dirty="0"/>
          </a:p>
          <a:p>
            <a:pPr algn="just"/>
            <a:r>
              <a:rPr lang="en-US" sz="1200" b="1" dirty="0"/>
              <a:t>When the current goes above 15 A, the electromagnet becomes stronger and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12" name="TextBox 11">
            <a:extLst>
              <a:ext uri="{FF2B5EF4-FFF2-40B4-BE49-F238E27FC236}">
                <a16:creationId xmlns:a16="http://schemas.microsoft.com/office/drawing/2014/main" xmlns="" id="{7756468E-35E6-4B84-8D88-40ABF41FAFF6}"/>
              </a:ext>
            </a:extLst>
          </p:cNvPr>
          <p:cNvSpPr txBox="1"/>
          <p:nvPr/>
        </p:nvSpPr>
        <p:spPr>
          <a:xfrm>
            <a:off x="97239" y="52322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9C35B522-36B3-45AF-8D0E-F98E625B6AB0}"/>
              </a:ext>
            </a:extLst>
          </p:cNvPr>
          <p:cNvSpPr/>
          <p:nvPr/>
        </p:nvSpPr>
        <p:spPr>
          <a:xfrm>
            <a:off x="97239" y="911557"/>
            <a:ext cx="3258048" cy="110799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An electromagnet is a magnet that runs on electricity. Unlike a permanent magnet, the strength of an electromagnet can easily be changed by changing the amount of electric current that flows through it. The poles of an electromagnet can even be reversed by reversing the flow of electricity.</a:t>
            </a:r>
          </a:p>
        </p:txBody>
      </p:sp>
      <p:sp>
        <p:nvSpPr>
          <p:cNvPr id="14" name="Arrow: Down 13">
            <a:extLst>
              <a:ext uri="{FF2B5EF4-FFF2-40B4-BE49-F238E27FC236}">
                <a16:creationId xmlns:a16="http://schemas.microsoft.com/office/drawing/2014/main" xmlns="" id="{6AD7EA15-66CA-4BAD-A26A-AD724A18E766}"/>
              </a:ext>
            </a:extLst>
          </p:cNvPr>
          <p:cNvSpPr/>
          <p:nvPr/>
        </p:nvSpPr>
        <p:spPr>
          <a:xfrm>
            <a:off x="3016700" y="420945"/>
            <a:ext cx="410230" cy="542079"/>
          </a:xfrm>
          <a:prstGeom prst="downArrow">
            <a:avLst>
              <a:gd name="adj1" fmla="val 43493"/>
              <a:gd name="adj2" fmla="val 46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xmlns="" id="{F4545B64-3359-4862-9D87-24C2CB88603B}"/>
              </a:ext>
            </a:extLst>
          </p:cNvPr>
          <p:cNvPicPr>
            <a:picLocks noChangeAspect="1"/>
          </p:cNvPicPr>
          <p:nvPr/>
        </p:nvPicPr>
        <p:blipFill rotWithShape="1">
          <a:blip r:embed="rId3"/>
          <a:srcRect l="15170" r="22828"/>
          <a:stretch/>
        </p:blipFill>
        <p:spPr>
          <a:xfrm>
            <a:off x="3389638" y="513631"/>
            <a:ext cx="3309296" cy="3002295"/>
          </a:xfrm>
          <a:prstGeom prst="rect">
            <a:avLst/>
          </a:prstGeom>
        </p:spPr>
      </p:pic>
      <p:sp>
        <p:nvSpPr>
          <p:cNvPr id="11" name="Rectangle 10">
            <a:extLst>
              <a:ext uri="{FF2B5EF4-FFF2-40B4-BE49-F238E27FC236}">
                <a16:creationId xmlns:a16="http://schemas.microsoft.com/office/drawing/2014/main" xmlns="" id="{AB94AEB5-671B-40BE-97A2-D98A68C2B99B}"/>
              </a:ext>
            </a:extLst>
          </p:cNvPr>
          <p:cNvSpPr/>
          <p:nvPr/>
        </p:nvSpPr>
        <p:spPr>
          <a:xfrm>
            <a:off x="72024" y="2116562"/>
            <a:ext cx="3444657" cy="1200329"/>
          </a:xfrm>
          <a:prstGeom prst="rect">
            <a:avLst/>
          </a:prstGeom>
          <a:ln w="28575">
            <a:solidFill>
              <a:srgbClr val="00B0F0"/>
            </a:solidFill>
            <a:prstDash val="dash"/>
          </a:ln>
        </p:spPr>
        <p:txBody>
          <a:bodyPr wrap="square">
            <a:spAutoFit/>
          </a:bodyPr>
          <a:lstStyle/>
          <a:p>
            <a:pPr algn="just"/>
            <a:r>
              <a:rPr lang="en-US" sz="1200" b="1" dirty="0"/>
              <a:t>Describe briefly how to make an electromagnet</a:t>
            </a:r>
          </a:p>
          <a:p>
            <a:pPr algn="just"/>
            <a:r>
              <a:rPr lang="en-US" sz="1200" b="1" dirty="0"/>
              <a:t>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16" name="Rectangle 15">
            <a:extLst>
              <a:ext uri="{FF2B5EF4-FFF2-40B4-BE49-F238E27FC236}">
                <a16:creationId xmlns:a16="http://schemas.microsoft.com/office/drawing/2014/main" xmlns="" id="{D99376E3-934C-44AB-B478-8AEB8757A9E0}"/>
              </a:ext>
            </a:extLst>
          </p:cNvPr>
          <p:cNvSpPr/>
          <p:nvPr/>
        </p:nvSpPr>
        <p:spPr>
          <a:xfrm>
            <a:off x="3670663" y="3525515"/>
            <a:ext cx="3090099" cy="830997"/>
          </a:xfrm>
          <a:prstGeom prst="rect">
            <a:avLst/>
          </a:prstGeom>
          <a:ln w="28575">
            <a:solidFill>
              <a:srgbClr val="FFFF00"/>
            </a:solidFill>
            <a:prstDash val="solid"/>
          </a:ln>
        </p:spPr>
        <p:txBody>
          <a:bodyPr wrap="square">
            <a:spAutoFit/>
          </a:bodyPr>
          <a:lstStyle/>
          <a:p>
            <a:pPr algn="just"/>
            <a:r>
              <a:rPr lang="en-US" sz="1200" b="1" dirty="0"/>
              <a:t>What effect does increasing the number of coils of wire have on the electromagnet?</a:t>
            </a:r>
          </a:p>
          <a:p>
            <a:pPr algn="just"/>
            <a:r>
              <a:rPr lang="en-US" sz="1200" b="1" dirty="0"/>
              <a:t>____________________________________________________________________________</a:t>
            </a:r>
            <a:endParaRPr lang="en-GB" sz="1200" b="1" dirty="0"/>
          </a:p>
        </p:txBody>
      </p:sp>
      <p:sp>
        <p:nvSpPr>
          <p:cNvPr id="18" name="Rectangle 17">
            <a:extLst>
              <a:ext uri="{FF2B5EF4-FFF2-40B4-BE49-F238E27FC236}">
                <a16:creationId xmlns:a16="http://schemas.microsoft.com/office/drawing/2014/main" xmlns="" id="{84FE1BF3-36B9-4B66-97AD-70A7C7BFAB5F}"/>
              </a:ext>
            </a:extLst>
          </p:cNvPr>
          <p:cNvSpPr/>
          <p:nvPr/>
        </p:nvSpPr>
        <p:spPr>
          <a:xfrm>
            <a:off x="3670662" y="4503082"/>
            <a:ext cx="3090099" cy="830997"/>
          </a:xfrm>
          <a:prstGeom prst="rect">
            <a:avLst/>
          </a:prstGeom>
          <a:ln w="28575">
            <a:solidFill>
              <a:srgbClr val="FFFF00"/>
            </a:solidFill>
            <a:prstDash val="solid"/>
          </a:ln>
        </p:spPr>
        <p:txBody>
          <a:bodyPr wrap="square">
            <a:spAutoFit/>
          </a:bodyPr>
          <a:lstStyle/>
          <a:p>
            <a:pPr algn="just"/>
            <a:r>
              <a:rPr lang="en-US" sz="1200" b="1" dirty="0"/>
              <a:t>What effect does increasing the current have on the electromagnet?</a:t>
            </a:r>
          </a:p>
          <a:p>
            <a:pPr algn="just"/>
            <a:r>
              <a:rPr lang="en-US" sz="1200" b="1" dirty="0"/>
              <a:t>____________________________________________________________________________</a:t>
            </a:r>
            <a:endParaRPr lang="en-GB" sz="1200" b="1" dirty="0"/>
          </a:p>
        </p:txBody>
      </p:sp>
      <p:sp>
        <p:nvSpPr>
          <p:cNvPr id="19" name="Rectangle 18">
            <a:extLst>
              <a:ext uri="{FF2B5EF4-FFF2-40B4-BE49-F238E27FC236}">
                <a16:creationId xmlns:a16="http://schemas.microsoft.com/office/drawing/2014/main" xmlns="" id="{BE2B350A-E8E8-4439-B95B-69BD92FB282F}"/>
              </a:ext>
            </a:extLst>
          </p:cNvPr>
          <p:cNvSpPr/>
          <p:nvPr/>
        </p:nvSpPr>
        <p:spPr>
          <a:xfrm>
            <a:off x="97238" y="3470058"/>
            <a:ext cx="3444656" cy="93871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Some electrical circuits are protected by a circuit breaker. These switch the circuit off if a fault causes a larger than normal current to flow. The diagram shows one type of circuit breaker. A normal current (15 A) is flowing.</a:t>
            </a:r>
          </a:p>
        </p:txBody>
      </p:sp>
      <p:sp>
        <p:nvSpPr>
          <p:cNvPr id="20" name="Rectangle 19">
            <a:extLst>
              <a:ext uri="{FF2B5EF4-FFF2-40B4-BE49-F238E27FC236}">
                <a16:creationId xmlns:a16="http://schemas.microsoft.com/office/drawing/2014/main" xmlns="" id="{17EBFE74-808A-4DB8-B0D1-3204372E5D89}"/>
              </a:ext>
            </a:extLst>
          </p:cNvPr>
          <p:cNvSpPr/>
          <p:nvPr/>
        </p:nvSpPr>
        <p:spPr>
          <a:xfrm>
            <a:off x="65360" y="6472353"/>
            <a:ext cx="3444656" cy="646331"/>
          </a:xfrm>
          <a:prstGeom prst="rect">
            <a:avLst/>
          </a:prstGeom>
          <a:ln w="28575">
            <a:solidFill>
              <a:srgbClr val="FFFF00"/>
            </a:solidFill>
            <a:prstDash val="solid"/>
          </a:ln>
        </p:spPr>
        <p:txBody>
          <a:bodyPr wrap="square">
            <a:spAutoFit/>
          </a:bodyPr>
          <a:lstStyle/>
          <a:p>
            <a:pPr algn="just"/>
            <a:r>
              <a:rPr lang="en-US" sz="1200" b="1" dirty="0"/>
              <a:t>What turns the electromagnet on?</a:t>
            </a:r>
          </a:p>
          <a:p>
            <a:pPr algn="just"/>
            <a:r>
              <a:rPr lang="en-US" sz="1200" b="1" dirty="0"/>
              <a:t>____________________________________________________________________________________</a:t>
            </a:r>
            <a:endParaRPr lang="en-GB" sz="1200" b="1" dirty="0"/>
          </a:p>
        </p:txBody>
      </p:sp>
      <p:sp>
        <p:nvSpPr>
          <p:cNvPr id="21" name="Rectangle 20">
            <a:extLst>
              <a:ext uri="{FF2B5EF4-FFF2-40B4-BE49-F238E27FC236}">
                <a16:creationId xmlns:a16="http://schemas.microsoft.com/office/drawing/2014/main" xmlns="" id="{B81FE4D6-680E-446E-B777-E66C4EB559A9}"/>
              </a:ext>
            </a:extLst>
          </p:cNvPr>
          <p:cNvSpPr/>
          <p:nvPr/>
        </p:nvSpPr>
        <p:spPr>
          <a:xfrm>
            <a:off x="97238" y="7234614"/>
            <a:ext cx="3444656" cy="830997"/>
          </a:xfrm>
          <a:prstGeom prst="rect">
            <a:avLst/>
          </a:prstGeom>
          <a:ln w="28575">
            <a:solidFill>
              <a:srgbClr val="FFFF00"/>
            </a:solidFill>
            <a:prstDash val="solid"/>
          </a:ln>
        </p:spPr>
        <p:txBody>
          <a:bodyPr wrap="square">
            <a:spAutoFit/>
          </a:bodyPr>
          <a:lstStyle/>
          <a:p>
            <a:pPr algn="just"/>
            <a:r>
              <a:rPr lang="en-US" sz="1200" b="1" dirty="0"/>
              <a:t>What happens to the bolt when the electromagnet turns on?</a:t>
            </a:r>
          </a:p>
          <a:p>
            <a:pPr algn="just"/>
            <a:r>
              <a:rPr lang="en-US" sz="1200" b="1" dirty="0"/>
              <a:t>____________________________________________________________________________________</a:t>
            </a:r>
            <a:endParaRPr lang="en-GB" sz="1200" b="1" dirty="0"/>
          </a:p>
        </p:txBody>
      </p:sp>
      <p:sp>
        <p:nvSpPr>
          <p:cNvPr id="22" name="Rectangle 21">
            <a:extLst>
              <a:ext uri="{FF2B5EF4-FFF2-40B4-BE49-F238E27FC236}">
                <a16:creationId xmlns:a16="http://schemas.microsoft.com/office/drawing/2014/main" xmlns="" id="{EF18D83A-C44D-47EA-B7DF-CB8522A75FFE}"/>
              </a:ext>
            </a:extLst>
          </p:cNvPr>
          <p:cNvSpPr/>
          <p:nvPr/>
        </p:nvSpPr>
        <p:spPr>
          <a:xfrm>
            <a:off x="72024" y="8181541"/>
            <a:ext cx="3444656" cy="830997"/>
          </a:xfrm>
          <a:prstGeom prst="rect">
            <a:avLst/>
          </a:prstGeom>
          <a:ln w="28575">
            <a:solidFill>
              <a:srgbClr val="FFFF00"/>
            </a:solidFill>
            <a:prstDash val="solid"/>
          </a:ln>
        </p:spPr>
        <p:txBody>
          <a:bodyPr wrap="square">
            <a:spAutoFit/>
          </a:bodyPr>
          <a:lstStyle/>
          <a:p>
            <a:pPr algn="just"/>
            <a:r>
              <a:rPr lang="en-US" sz="1200" b="1" dirty="0"/>
              <a:t>What happens to the switch when the bolt is pulled out?</a:t>
            </a:r>
          </a:p>
          <a:p>
            <a:pPr algn="just"/>
            <a:r>
              <a:rPr lang="en-US" sz="1200" b="1" dirty="0"/>
              <a:t>____________________________________________________________________________________</a:t>
            </a:r>
            <a:endParaRPr lang="en-GB" sz="1200" b="1" dirty="0"/>
          </a:p>
        </p:txBody>
      </p:sp>
    </p:spTree>
    <p:extLst>
      <p:ext uri="{BB962C8B-B14F-4D97-AF65-F5344CB8AC3E}">
        <p14:creationId xmlns:p14="http://schemas.microsoft.com/office/powerpoint/2010/main" val="3322121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216</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Uses of Electromagnets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Electromagnets</dc:title>
  <dc:creator>Chalky Chalk</dc:creator>
  <cp:lastModifiedBy>Darlene Mcrae</cp:lastModifiedBy>
  <cp:revision>5</cp:revision>
  <dcterms:created xsi:type="dcterms:W3CDTF">2019-02-03T13:21:01Z</dcterms:created>
  <dcterms:modified xsi:type="dcterms:W3CDTF">2020-06-06T13:54:52Z</dcterms:modified>
</cp:coreProperties>
</file>