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DF4E4-24FB-49A2-9FD7-0AEFA50EE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418AAD-FD13-49B1-96ED-BF881B4D0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54457B-9D74-41B7-9416-BCF48594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AFC86-4045-4F95-BA34-9074746D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482877-3A8A-431A-A422-BD92641E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2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9C605-4A2A-4B42-A961-32A5C344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FD15EB-4E79-44BF-B50A-BFE5A98C6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AD532-9F4B-4033-8A8C-EEA1ED50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962DF9-B44F-494E-88EF-F87E7362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F01223-14DE-41FD-BC4B-9B29FF39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243A65-8DC5-4A20-99CE-346FA75BC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198955-63B4-4958-A359-CB544E9CF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1B9D6-6B5C-44FD-B83C-A5182F76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2F760D-060F-4AE1-91C4-823E3C89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51CFC-AA73-4BFB-9A12-4491120F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0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92FD8-2183-485A-818E-10AB9FCC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E38081-4259-4E35-9845-6FD8AE48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F8900B-14DF-4444-96F6-33AB7AF4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5E5584-698C-4CAC-819B-15F5B732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3DC292-E813-430B-BB41-4517CDA6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8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8FE04-1506-4944-B447-657ABD73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048F0F-45EB-4B37-8920-695B179EE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42472-0A4A-4977-B844-79E18760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EFDE2-B0DB-4297-9564-E7989BF3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6D34C5-A681-4F35-80A6-735F05D6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0B202-59CC-4BAE-ABD4-CC8FAEDB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ACA4A-3BF7-4E85-94CD-4479E8C22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A2C53-3518-4918-BD4B-10236DF5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5B357C-FF1D-4701-BCB1-9F592D29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8B1F7-F6E2-45B2-A2D8-4916FCD4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3F2DF5-F577-457A-944B-6CC87EF3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0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C039F-0A29-4FCD-BBA1-54FA9B0B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30DBA0-9033-479A-9951-0283E502F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C7DB95-2A73-42A9-8EA1-15D2D42A3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8C36F8-D6DE-41DE-BF59-3A452C97E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EFD61CD-F057-4556-847D-E247AD049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7F95B7-FDCF-46AD-9F04-7A76F3C2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2A3A70-911A-4414-9298-491C6F31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8EF2FDF-1817-4E2B-A689-BC0B6475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7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13400-A90F-4EE0-B5DF-3A2E5F9D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BABA79-4053-4B64-B8D8-E97C12E0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1B8B8D-00DC-49A3-9982-5AFD19EF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325BED-C062-4D81-BABB-EF677B20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8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1711EB-E7E6-42DE-BA16-99D7C0A4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DFCA8F-8B0E-4A46-A578-D179EF8A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C58475-C78D-4D27-8153-7F587C03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2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1885D-9ED7-4529-A5C6-1BFEFD41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CBA5F-2531-4CDE-BCAC-E831D692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46A832-1CD6-459B-BFB4-0A53C73BA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762DD6-D392-4908-BD7C-806823B1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ADFB1-5D1C-4B9A-A0B3-29CBDCFD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F9F310-F258-425A-9C9E-8E48AB55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3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4A45B-1826-4EF5-B8B1-49331E0E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C52CD9-0863-4877-BFCF-EFC224C5C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ABF0E-181B-4B76-9052-49DB4453E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AB031-3F48-4E8C-A894-11B78A42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960A30-20E8-4F9C-AAED-E4F50A96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67315D-D558-4D5F-821C-B5D83282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8C169D-CB5D-4AFF-B2D9-A048AEA3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9B16F0-0D19-40E3-85AB-A7F8786C4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6A8B53-E497-49FF-8EB0-6D4614D2C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9297-A9C1-4114-8BE4-CEAA205BCAE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F0EBE0-CE1F-4109-9AEC-2550C4E2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A412A-4401-49A2-B292-A42648810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EF80F-830A-4E90-BDB2-7BBFFEB4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B87AA4-4EAC-4AC9-9B04-AB0B291715EF}"/>
              </a:ext>
            </a:extLst>
          </p:cNvPr>
          <p:cNvSpPr txBox="1"/>
          <p:nvPr/>
        </p:nvSpPr>
        <p:spPr>
          <a:xfrm>
            <a:off x="1813560" y="264160"/>
            <a:ext cx="856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Uses of Electromagnets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F280BF-7454-4947-8590-BAFA4989C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6" t="17126" r="37417" b="26257"/>
          <a:stretch/>
        </p:blipFill>
        <p:spPr>
          <a:xfrm>
            <a:off x="2915920" y="2995249"/>
            <a:ext cx="6675120" cy="39043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620488C1-86A0-4BE3-A36B-4A7EBB240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2"/>
    </mc:Choice>
    <mc:Fallback xmlns="">
      <p:transition spd="slow" advTm="14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DB802B-1A92-4876-BEF2-295F653C02D3}"/>
              </a:ext>
            </a:extLst>
          </p:cNvPr>
          <p:cNvSpPr txBox="1"/>
          <p:nvPr/>
        </p:nvSpPr>
        <p:spPr>
          <a:xfrm>
            <a:off x="5036948" y="0"/>
            <a:ext cx="7155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Uses of Electromagnets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Question Activity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61B7B63-F599-42AB-B7A9-19770510BB60}"/>
              </a:ext>
            </a:extLst>
          </p:cNvPr>
          <p:cNvSpPr/>
          <p:nvPr/>
        </p:nvSpPr>
        <p:spPr>
          <a:xfrm>
            <a:off x="5398497" y="1591180"/>
            <a:ext cx="6431954" cy="4895149"/>
          </a:xfrm>
          <a:prstGeom prst="roundRect">
            <a:avLst>
              <a:gd name="adj" fmla="val 8752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4EFDE8-978D-461F-9033-6C2520C0C2CC}"/>
              </a:ext>
            </a:extLst>
          </p:cNvPr>
          <p:cNvSpPr txBox="1"/>
          <p:nvPr/>
        </p:nvSpPr>
        <p:spPr>
          <a:xfrm>
            <a:off x="5610386" y="1591180"/>
            <a:ext cx="62200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use this activity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 the worksheet from the link in the description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 the video pausing it if needed to note down key points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out the short answer questions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your answers to construct a long answer question on the uses of electromagnets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5CE336-3E30-4D66-A524-FE44FDE78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07" y="176106"/>
            <a:ext cx="4888341" cy="651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B4634AEC-1964-461C-A71F-59BBA68AC7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0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4"/>
    </mc:Choice>
    <mc:Fallback xmlns="">
      <p:transition spd="slow" advTm="45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A24C96-DB8E-47BC-B9D7-ADC3A36C9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0" r="22828"/>
          <a:stretch/>
        </p:blipFill>
        <p:spPr>
          <a:xfrm>
            <a:off x="0" y="1241160"/>
            <a:ext cx="5573106" cy="5056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B87AA4-4EAC-4AC9-9B04-AB0B291715EF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6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Uses of Electromagnets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CE5FB9D-1B21-42FD-980D-DEF8C286AB7F}"/>
              </a:ext>
            </a:extLst>
          </p:cNvPr>
          <p:cNvSpPr/>
          <p:nvPr/>
        </p:nvSpPr>
        <p:spPr>
          <a:xfrm>
            <a:off x="5573106" y="1107996"/>
            <a:ext cx="6257344" cy="5628083"/>
          </a:xfrm>
          <a:prstGeom prst="roundRect">
            <a:avLst>
              <a:gd name="adj" fmla="val 8752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9B0B01-4870-445E-83C6-D5A61E1653F0}"/>
              </a:ext>
            </a:extLst>
          </p:cNvPr>
          <p:cNvSpPr txBox="1"/>
          <p:nvPr/>
        </p:nvSpPr>
        <p:spPr>
          <a:xfrm>
            <a:off x="5831767" y="1044326"/>
            <a:ext cx="55731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Introduction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</a:rPr>
              <a:t>When an electric current flows in a wire it creates a magnetic field around the wire. By winding the wire into a coil we can strengthen the magnetic field. Electromagnets are made from coils like this.</a:t>
            </a:r>
          </a:p>
          <a:p>
            <a:pPr lvl="0" algn="just"/>
            <a:endParaRPr lang="en-US" sz="2400" dirty="0">
              <a:solidFill>
                <a:prstClr val="black"/>
              </a:solidFill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</a:rPr>
              <a:t>We can make an electromagnet stronger by: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wrapping the coil around an iron core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adding more turns to the coil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increasing the current flowing through the coil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270E95A-4645-45DD-A7DC-698074E11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38"/>
    </mc:Choice>
    <mc:Fallback xmlns="">
      <p:transition spd="slow" advTm="7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973A00-29AD-40EC-B939-C622A33EC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6" t="17126" r="37417" b="26257"/>
          <a:stretch/>
        </p:blipFill>
        <p:spPr>
          <a:xfrm>
            <a:off x="-1" y="1973178"/>
            <a:ext cx="6457152" cy="3776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B87AA4-4EAC-4AC9-9B04-AB0B291715EF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Uses of Electromagnets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CE5FB9D-1B21-42FD-980D-DEF8C286AB7F}"/>
              </a:ext>
            </a:extLst>
          </p:cNvPr>
          <p:cNvSpPr/>
          <p:nvPr/>
        </p:nvSpPr>
        <p:spPr>
          <a:xfrm>
            <a:off x="6424258" y="1107996"/>
            <a:ext cx="5630780" cy="5628083"/>
          </a:xfrm>
          <a:prstGeom prst="roundRect">
            <a:avLst>
              <a:gd name="adj" fmla="val 8752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9B0B01-4870-445E-83C6-D5A61E1653F0}"/>
              </a:ext>
            </a:extLst>
          </p:cNvPr>
          <p:cNvSpPr txBox="1"/>
          <p:nvPr/>
        </p:nvSpPr>
        <p:spPr>
          <a:xfrm>
            <a:off x="6561221" y="1044326"/>
            <a:ext cx="54938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Circuit Breaker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A spring-loaded push switch is held in the closed position by a spring-loaded soft iron bolt.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An electromagnet is arranged so that it can pull the bolt away from the switch.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When the live wire carries the usual operating current, the electromagnet is not strong enough to separate the contacts.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If something goes wrong with the appliance and a large current flows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The electromagnet will pull hard enough to separate the contacts and break the circuit.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FED81162-C338-4856-A44A-009ECA30A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07"/>
    </mc:Choice>
    <mc:Fallback xmlns="">
      <p:transition spd="slow" advTm="129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B87AA4-4EAC-4AC9-9B04-AB0B291715EF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Uses of Electromagnets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E89ADF-B2E0-46C2-907E-340F453F6D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6" t="17126" r="37417" b="26257"/>
          <a:stretch/>
        </p:blipFill>
        <p:spPr>
          <a:xfrm>
            <a:off x="0" y="1350627"/>
            <a:ext cx="7741993" cy="45283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71069E-1A2F-4D3D-BFCB-5A44E43A27D6}"/>
              </a:ext>
            </a:extLst>
          </p:cNvPr>
          <p:cNvSpPr/>
          <p:nvPr/>
        </p:nvSpPr>
        <p:spPr>
          <a:xfrm>
            <a:off x="7668125" y="4420499"/>
            <a:ext cx="4235114" cy="1569660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Explain what happens when a current larger than 15A flows. The answer has been started for you.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400933-5BFD-457E-BE31-418D57B1FD12}"/>
              </a:ext>
            </a:extLst>
          </p:cNvPr>
          <p:cNvSpPr/>
          <p:nvPr/>
        </p:nvSpPr>
        <p:spPr>
          <a:xfrm>
            <a:off x="7668127" y="1350627"/>
            <a:ext cx="4235115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What turns the electromagnet 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E12A1D4-43FB-4372-97E6-8BDAFC0A016B}"/>
              </a:ext>
            </a:extLst>
          </p:cNvPr>
          <p:cNvSpPr/>
          <p:nvPr/>
        </p:nvSpPr>
        <p:spPr>
          <a:xfrm>
            <a:off x="7668125" y="2333188"/>
            <a:ext cx="4235115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What happens to the bolt when the electromagnet turns 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3C0165-7894-4458-9E17-4CEE3859417D}"/>
              </a:ext>
            </a:extLst>
          </p:cNvPr>
          <p:cNvSpPr/>
          <p:nvPr/>
        </p:nvSpPr>
        <p:spPr>
          <a:xfrm>
            <a:off x="7668125" y="3346871"/>
            <a:ext cx="4235114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What happens to the switch when the bolt is pulled out?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E0B5825-7C16-4898-A17B-70D023879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43"/>
    </mc:Choice>
    <mc:Fallback xmlns="">
      <p:transition spd="slow" advTm="106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1.8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14.2|2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262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Darlene Mcrae</cp:lastModifiedBy>
  <cp:revision>5</cp:revision>
  <dcterms:created xsi:type="dcterms:W3CDTF">2019-02-28T21:58:42Z</dcterms:created>
  <dcterms:modified xsi:type="dcterms:W3CDTF">2020-06-06T13:57:32Z</dcterms:modified>
</cp:coreProperties>
</file>