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887AC0F-A024-4882-93F1-023200F1492D}">
  <a:tblStyle styleId="{F887AC0F-A024-4882-93F1-023200F1492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050569-3F0F-4BDC-9A24-1E7F1833F26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http://inspirationgreen.com/toxic-beauty.html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x0eluSiP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ear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792" y="1343976"/>
            <a:ext cx="388843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Harnessing Energy from Our Planet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611560" y="5517232"/>
            <a:ext cx="8064896" cy="52322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obtain and use energy from the planet?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Tidal Energy</a:t>
            </a:r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body" idx="1"/>
          </p:nvPr>
        </p:nvSpPr>
        <p:spPr>
          <a:xfrm>
            <a:off x="395536" y="1412777"/>
            <a:ext cx="822960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CA"/>
              <a:t>Electricity can be generated from tides when water from a high tide is collected (sometimes using a dam) and then falls through turbines converting mechanical energy into electrical energy are used.</a:t>
            </a:r>
            <a:endParaRPr/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4086224"/>
            <a:ext cx="39147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Energy From the Lithosphere</a:t>
            </a:r>
            <a:endParaRPr/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916832"/>
            <a:ext cx="30988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959" y="2420888"/>
            <a:ext cx="3191104" cy="236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Fossil Fuels</a:t>
            </a:r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435280" cy="30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/>
              <a:t>Fuels resulting from the transformation of organic residue.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7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/>
              <a:t>These energy sources consist of oil, natural gas and coal.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7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/>
              <a:t>They form from the pressure of several layers of sediment over decaying organic matter.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7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/>
              <a:t>This process takes millions of years. </a:t>
            </a:r>
            <a:endParaRPr/>
          </a:p>
        </p:txBody>
      </p:sp>
      <p:pic>
        <p:nvPicPr>
          <p:cNvPr id="231" name="Google Shape;23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4094931"/>
            <a:ext cx="2582217" cy="239069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/>
          <p:nvPr/>
        </p:nvSpPr>
        <p:spPr>
          <a:xfrm>
            <a:off x="2076994" y="2037806"/>
            <a:ext cx="130630" cy="352698"/>
          </a:xfrm>
          <a:custGeom>
            <a:avLst/>
            <a:gdLst/>
            <a:ahLst/>
            <a:cxnLst/>
            <a:rect l="l" t="t" r="r" b="b"/>
            <a:pathLst>
              <a:path w="130630" h="352698" extrusionOk="0">
                <a:moveTo>
                  <a:pt x="130629" y="0"/>
                </a:moveTo>
                <a:lnTo>
                  <a:pt x="130629" y="0"/>
                </a:lnTo>
                <a:lnTo>
                  <a:pt x="124098" y="0"/>
                </a:lnTo>
                <a:lnTo>
                  <a:pt x="124098" y="0"/>
                </a:lnTo>
                <a:lnTo>
                  <a:pt x="117566" y="0"/>
                </a:lnTo>
                <a:lnTo>
                  <a:pt x="111035" y="6531"/>
                </a:lnTo>
                <a:lnTo>
                  <a:pt x="104503" y="6531"/>
                </a:lnTo>
                <a:lnTo>
                  <a:pt x="97972" y="13063"/>
                </a:lnTo>
                <a:lnTo>
                  <a:pt x="91440" y="19594"/>
                </a:lnTo>
                <a:lnTo>
                  <a:pt x="84909" y="26125"/>
                </a:lnTo>
                <a:lnTo>
                  <a:pt x="78378" y="32657"/>
                </a:lnTo>
                <a:lnTo>
                  <a:pt x="65315" y="39188"/>
                </a:lnTo>
                <a:lnTo>
                  <a:pt x="58783" y="52251"/>
                </a:lnTo>
                <a:lnTo>
                  <a:pt x="52252" y="65314"/>
                </a:lnTo>
                <a:lnTo>
                  <a:pt x="45720" y="71845"/>
                </a:lnTo>
                <a:lnTo>
                  <a:pt x="32657" y="84908"/>
                </a:lnTo>
                <a:lnTo>
                  <a:pt x="26126" y="97971"/>
                </a:lnTo>
                <a:lnTo>
                  <a:pt x="19595" y="111034"/>
                </a:lnTo>
                <a:lnTo>
                  <a:pt x="13063" y="124097"/>
                </a:lnTo>
                <a:lnTo>
                  <a:pt x="6532" y="143691"/>
                </a:lnTo>
                <a:lnTo>
                  <a:pt x="0" y="156754"/>
                </a:lnTo>
                <a:lnTo>
                  <a:pt x="0" y="169817"/>
                </a:lnTo>
                <a:lnTo>
                  <a:pt x="0" y="182880"/>
                </a:lnTo>
                <a:lnTo>
                  <a:pt x="0" y="195943"/>
                </a:lnTo>
                <a:lnTo>
                  <a:pt x="0" y="215537"/>
                </a:lnTo>
                <a:lnTo>
                  <a:pt x="0" y="228600"/>
                </a:lnTo>
                <a:lnTo>
                  <a:pt x="6532" y="241663"/>
                </a:lnTo>
                <a:lnTo>
                  <a:pt x="13063" y="254725"/>
                </a:lnTo>
                <a:lnTo>
                  <a:pt x="19595" y="261257"/>
                </a:lnTo>
                <a:lnTo>
                  <a:pt x="19595" y="274320"/>
                </a:lnTo>
                <a:lnTo>
                  <a:pt x="26126" y="287382"/>
                </a:lnTo>
                <a:lnTo>
                  <a:pt x="32657" y="293914"/>
                </a:lnTo>
                <a:lnTo>
                  <a:pt x="39189" y="300445"/>
                </a:lnTo>
                <a:lnTo>
                  <a:pt x="45720" y="306977"/>
                </a:lnTo>
                <a:lnTo>
                  <a:pt x="58783" y="320040"/>
                </a:lnTo>
                <a:lnTo>
                  <a:pt x="58783" y="326571"/>
                </a:lnTo>
                <a:lnTo>
                  <a:pt x="71846" y="326571"/>
                </a:lnTo>
                <a:lnTo>
                  <a:pt x="78378" y="333102"/>
                </a:lnTo>
                <a:lnTo>
                  <a:pt x="84909" y="339634"/>
                </a:lnTo>
                <a:lnTo>
                  <a:pt x="91440" y="339634"/>
                </a:lnTo>
                <a:lnTo>
                  <a:pt x="91440" y="346165"/>
                </a:lnTo>
                <a:lnTo>
                  <a:pt x="104503" y="352697"/>
                </a:lnTo>
                <a:lnTo>
                  <a:pt x="104503" y="352697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2266406" y="2109651"/>
            <a:ext cx="254727" cy="156756"/>
          </a:xfrm>
          <a:custGeom>
            <a:avLst/>
            <a:gdLst/>
            <a:ahLst/>
            <a:cxnLst/>
            <a:rect l="l" t="t" r="r" b="b"/>
            <a:pathLst>
              <a:path w="254727" h="156756" extrusionOk="0">
                <a:moveTo>
                  <a:pt x="182880" y="19595"/>
                </a:moveTo>
                <a:lnTo>
                  <a:pt x="182880" y="13063"/>
                </a:lnTo>
                <a:lnTo>
                  <a:pt x="176348" y="6532"/>
                </a:lnTo>
                <a:lnTo>
                  <a:pt x="169817" y="6532"/>
                </a:lnTo>
                <a:lnTo>
                  <a:pt x="163286" y="0"/>
                </a:lnTo>
                <a:lnTo>
                  <a:pt x="156754" y="0"/>
                </a:lnTo>
                <a:lnTo>
                  <a:pt x="143691" y="0"/>
                </a:lnTo>
                <a:lnTo>
                  <a:pt x="137160" y="0"/>
                </a:lnTo>
                <a:lnTo>
                  <a:pt x="124097" y="6532"/>
                </a:lnTo>
                <a:lnTo>
                  <a:pt x="111034" y="6532"/>
                </a:lnTo>
                <a:lnTo>
                  <a:pt x="97971" y="13063"/>
                </a:lnTo>
                <a:lnTo>
                  <a:pt x="78377" y="19595"/>
                </a:lnTo>
                <a:lnTo>
                  <a:pt x="65314" y="26126"/>
                </a:lnTo>
                <a:lnTo>
                  <a:pt x="58783" y="32657"/>
                </a:lnTo>
                <a:lnTo>
                  <a:pt x="45720" y="39189"/>
                </a:lnTo>
                <a:lnTo>
                  <a:pt x="39188" y="52252"/>
                </a:lnTo>
                <a:lnTo>
                  <a:pt x="26125" y="58783"/>
                </a:lnTo>
                <a:lnTo>
                  <a:pt x="19594" y="71846"/>
                </a:lnTo>
                <a:lnTo>
                  <a:pt x="13063" y="84909"/>
                </a:lnTo>
                <a:lnTo>
                  <a:pt x="6531" y="91440"/>
                </a:lnTo>
                <a:lnTo>
                  <a:pt x="6531" y="104503"/>
                </a:lnTo>
                <a:lnTo>
                  <a:pt x="0" y="111035"/>
                </a:lnTo>
                <a:lnTo>
                  <a:pt x="0" y="117566"/>
                </a:lnTo>
                <a:lnTo>
                  <a:pt x="0" y="124098"/>
                </a:lnTo>
                <a:lnTo>
                  <a:pt x="6531" y="137160"/>
                </a:lnTo>
                <a:lnTo>
                  <a:pt x="6531" y="143692"/>
                </a:lnTo>
                <a:lnTo>
                  <a:pt x="13063" y="143692"/>
                </a:lnTo>
                <a:lnTo>
                  <a:pt x="19594" y="150223"/>
                </a:lnTo>
                <a:lnTo>
                  <a:pt x="32657" y="156755"/>
                </a:lnTo>
                <a:lnTo>
                  <a:pt x="45720" y="156755"/>
                </a:lnTo>
                <a:lnTo>
                  <a:pt x="65314" y="156755"/>
                </a:lnTo>
                <a:lnTo>
                  <a:pt x="78377" y="156755"/>
                </a:lnTo>
                <a:lnTo>
                  <a:pt x="97971" y="156755"/>
                </a:lnTo>
                <a:lnTo>
                  <a:pt x="111034" y="156755"/>
                </a:lnTo>
                <a:lnTo>
                  <a:pt x="130628" y="150223"/>
                </a:lnTo>
                <a:lnTo>
                  <a:pt x="150223" y="150223"/>
                </a:lnTo>
                <a:lnTo>
                  <a:pt x="169817" y="143692"/>
                </a:lnTo>
                <a:lnTo>
                  <a:pt x="182880" y="143692"/>
                </a:lnTo>
                <a:lnTo>
                  <a:pt x="202474" y="137160"/>
                </a:lnTo>
                <a:lnTo>
                  <a:pt x="215537" y="124098"/>
                </a:lnTo>
                <a:lnTo>
                  <a:pt x="228600" y="117566"/>
                </a:lnTo>
                <a:lnTo>
                  <a:pt x="235131" y="111035"/>
                </a:lnTo>
                <a:lnTo>
                  <a:pt x="241663" y="104503"/>
                </a:lnTo>
                <a:lnTo>
                  <a:pt x="248194" y="97972"/>
                </a:lnTo>
                <a:lnTo>
                  <a:pt x="248194" y="91440"/>
                </a:lnTo>
                <a:lnTo>
                  <a:pt x="254726" y="84909"/>
                </a:lnTo>
                <a:lnTo>
                  <a:pt x="248194" y="71846"/>
                </a:lnTo>
                <a:lnTo>
                  <a:pt x="248194" y="65315"/>
                </a:lnTo>
                <a:lnTo>
                  <a:pt x="248194" y="58783"/>
                </a:lnTo>
                <a:lnTo>
                  <a:pt x="241663" y="52252"/>
                </a:lnTo>
                <a:lnTo>
                  <a:pt x="235131" y="45720"/>
                </a:lnTo>
                <a:lnTo>
                  <a:pt x="228600" y="39189"/>
                </a:lnTo>
                <a:lnTo>
                  <a:pt x="222068" y="32657"/>
                </a:lnTo>
                <a:lnTo>
                  <a:pt x="215537" y="26126"/>
                </a:lnTo>
                <a:lnTo>
                  <a:pt x="202474" y="19595"/>
                </a:lnTo>
                <a:lnTo>
                  <a:pt x="195943" y="19595"/>
                </a:lnTo>
                <a:lnTo>
                  <a:pt x="182880" y="13063"/>
                </a:lnTo>
                <a:lnTo>
                  <a:pt x="176348" y="13063"/>
                </a:lnTo>
                <a:lnTo>
                  <a:pt x="169817" y="13063"/>
                </a:lnTo>
                <a:lnTo>
                  <a:pt x="169817" y="13063"/>
                </a:lnTo>
                <a:lnTo>
                  <a:pt x="163286" y="13063"/>
                </a:lnTo>
                <a:lnTo>
                  <a:pt x="156754" y="13063"/>
                </a:lnTo>
                <a:lnTo>
                  <a:pt x="156754" y="13063"/>
                </a:lnTo>
                <a:lnTo>
                  <a:pt x="156754" y="13063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2534195" y="2122714"/>
            <a:ext cx="222069" cy="143693"/>
          </a:xfrm>
          <a:custGeom>
            <a:avLst/>
            <a:gdLst/>
            <a:ahLst/>
            <a:cxnLst/>
            <a:rect l="l" t="t" r="r" b="b"/>
            <a:pathLst>
              <a:path w="222069" h="143693" extrusionOk="0">
                <a:moveTo>
                  <a:pt x="0" y="13063"/>
                </a:moveTo>
                <a:lnTo>
                  <a:pt x="0" y="13063"/>
                </a:lnTo>
                <a:lnTo>
                  <a:pt x="6531" y="19594"/>
                </a:lnTo>
                <a:lnTo>
                  <a:pt x="6531" y="26126"/>
                </a:lnTo>
                <a:lnTo>
                  <a:pt x="13062" y="32657"/>
                </a:lnTo>
                <a:lnTo>
                  <a:pt x="19594" y="39189"/>
                </a:lnTo>
                <a:lnTo>
                  <a:pt x="19594" y="45720"/>
                </a:lnTo>
                <a:lnTo>
                  <a:pt x="26125" y="52252"/>
                </a:lnTo>
                <a:lnTo>
                  <a:pt x="32656" y="65314"/>
                </a:lnTo>
                <a:lnTo>
                  <a:pt x="39188" y="71846"/>
                </a:lnTo>
                <a:lnTo>
                  <a:pt x="39188" y="78377"/>
                </a:lnTo>
                <a:lnTo>
                  <a:pt x="45719" y="91440"/>
                </a:lnTo>
                <a:lnTo>
                  <a:pt x="52251" y="97972"/>
                </a:lnTo>
                <a:lnTo>
                  <a:pt x="52251" y="104503"/>
                </a:lnTo>
                <a:lnTo>
                  <a:pt x="52251" y="111035"/>
                </a:lnTo>
                <a:lnTo>
                  <a:pt x="52251" y="124097"/>
                </a:lnTo>
                <a:lnTo>
                  <a:pt x="52251" y="130629"/>
                </a:lnTo>
                <a:lnTo>
                  <a:pt x="58782" y="130629"/>
                </a:lnTo>
                <a:lnTo>
                  <a:pt x="58782" y="137160"/>
                </a:lnTo>
                <a:lnTo>
                  <a:pt x="58782" y="137160"/>
                </a:lnTo>
                <a:lnTo>
                  <a:pt x="58782" y="137160"/>
                </a:lnTo>
                <a:lnTo>
                  <a:pt x="52251" y="143692"/>
                </a:lnTo>
                <a:lnTo>
                  <a:pt x="52251" y="143692"/>
                </a:lnTo>
                <a:lnTo>
                  <a:pt x="52251" y="143692"/>
                </a:lnTo>
                <a:lnTo>
                  <a:pt x="52251" y="143692"/>
                </a:lnTo>
                <a:lnTo>
                  <a:pt x="52251" y="143692"/>
                </a:lnTo>
                <a:lnTo>
                  <a:pt x="52251" y="137160"/>
                </a:lnTo>
                <a:lnTo>
                  <a:pt x="52251" y="137160"/>
                </a:lnTo>
                <a:lnTo>
                  <a:pt x="52251" y="130629"/>
                </a:lnTo>
                <a:lnTo>
                  <a:pt x="52251" y="124097"/>
                </a:lnTo>
                <a:lnTo>
                  <a:pt x="52251" y="111035"/>
                </a:lnTo>
                <a:lnTo>
                  <a:pt x="52251" y="104503"/>
                </a:lnTo>
                <a:lnTo>
                  <a:pt x="52251" y="97972"/>
                </a:lnTo>
                <a:lnTo>
                  <a:pt x="52251" y="84909"/>
                </a:lnTo>
                <a:lnTo>
                  <a:pt x="52251" y="78377"/>
                </a:lnTo>
                <a:lnTo>
                  <a:pt x="58782" y="65314"/>
                </a:lnTo>
                <a:lnTo>
                  <a:pt x="65314" y="58783"/>
                </a:lnTo>
                <a:lnTo>
                  <a:pt x="65314" y="45720"/>
                </a:lnTo>
                <a:lnTo>
                  <a:pt x="78377" y="39189"/>
                </a:lnTo>
                <a:lnTo>
                  <a:pt x="78377" y="32657"/>
                </a:lnTo>
                <a:lnTo>
                  <a:pt x="91439" y="26126"/>
                </a:lnTo>
                <a:lnTo>
                  <a:pt x="97971" y="19594"/>
                </a:lnTo>
                <a:lnTo>
                  <a:pt x="111034" y="13063"/>
                </a:lnTo>
                <a:lnTo>
                  <a:pt x="117565" y="6532"/>
                </a:lnTo>
                <a:lnTo>
                  <a:pt x="124097" y="0"/>
                </a:lnTo>
                <a:lnTo>
                  <a:pt x="137159" y="0"/>
                </a:lnTo>
                <a:lnTo>
                  <a:pt x="143691" y="0"/>
                </a:lnTo>
                <a:lnTo>
                  <a:pt x="156754" y="0"/>
                </a:lnTo>
                <a:lnTo>
                  <a:pt x="163285" y="0"/>
                </a:lnTo>
                <a:lnTo>
                  <a:pt x="169816" y="0"/>
                </a:lnTo>
                <a:lnTo>
                  <a:pt x="176348" y="6532"/>
                </a:lnTo>
                <a:lnTo>
                  <a:pt x="182879" y="6532"/>
                </a:lnTo>
                <a:lnTo>
                  <a:pt x="195942" y="13063"/>
                </a:lnTo>
                <a:lnTo>
                  <a:pt x="202474" y="19594"/>
                </a:lnTo>
                <a:lnTo>
                  <a:pt x="202474" y="26126"/>
                </a:lnTo>
                <a:lnTo>
                  <a:pt x="209005" y="32657"/>
                </a:lnTo>
                <a:lnTo>
                  <a:pt x="215537" y="39189"/>
                </a:lnTo>
                <a:lnTo>
                  <a:pt x="215537" y="52252"/>
                </a:lnTo>
                <a:lnTo>
                  <a:pt x="215537" y="58783"/>
                </a:lnTo>
                <a:lnTo>
                  <a:pt x="222068" y="71846"/>
                </a:lnTo>
                <a:lnTo>
                  <a:pt x="222068" y="78377"/>
                </a:lnTo>
                <a:lnTo>
                  <a:pt x="222068" y="91440"/>
                </a:lnTo>
                <a:lnTo>
                  <a:pt x="222068" y="97972"/>
                </a:lnTo>
                <a:lnTo>
                  <a:pt x="222068" y="104503"/>
                </a:lnTo>
                <a:lnTo>
                  <a:pt x="215537" y="111035"/>
                </a:lnTo>
                <a:lnTo>
                  <a:pt x="215537" y="124097"/>
                </a:lnTo>
                <a:lnTo>
                  <a:pt x="215537" y="130629"/>
                </a:lnTo>
                <a:lnTo>
                  <a:pt x="215537" y="130629"/>
                </a:lnTo>
                <a:lnTo>
                  <a:pt x="215537" y="137160"/>
                </a:lnTo>
                <a:lnTo>
                  <a:pt x="215537" y="137160"/>
                </a:lnTo>
                <a:lnTo>
                  <a:pt x="215537" y="143692"/>
                </a:lnTo>
                <a:lnTo>
                  <a:pt x="215537" y="143692"/>
                </a:lnTo>
                <a:lnTo>
                  <a:pt x="215537" y="143692"/>
                </a:lnTo>
                <a:lnTo>
                  <a:pt x="215537" y="143692"/>
                </a:lnTo>
                <a:lnTo>
                  <a:pt x="215537" y="143692"/>
                </a:lnTo>
                <a:lnTo>
                  <a:pt x="215537" y="143692"/>
                </a:lnTo>
                <a:lnTo>
                  <a:pt x="215537" y="143692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828109" y="2129246"/>
            <a:ext cx="189412" cy="130629"/>
          </a:xfrm>
          <a:custGeom>
            <a:avLst/>
            <a:gdLst/>
            <a:ahLst/>
            <a:cxnLst/>
            <a:rect l="l" t="t" r="r" b="b"/>
            <a:pathLst>
              <a:path w="189412" h="130629" extrusionOk="0">
                <a:moveTo>
                  <a:pt x="117565" y="13062"/>
                </a:moveTo>
                <a:lnTo>
                  <a:pt x="117565" y="6531"/>
                </a:lnTo>
                <a:lnTo>
                  <a:pt x="117565" y="6531"/>
                </a:lnTo>
                <a:lnTo>
                  <a:pt x="117565" y="6531"/>
                </a:lnTo>
                <a:lnTo>
                  <a:pt x="117565" y="6531"/>
                </a:lnTo>
                <a:lnTo>
                  <a:pt x="111034" y="0"/>
                </a:lnTo>
                <a:lnTo>
                  <a:pt x="111034" y="0"/>
                </a:lnTo>
                <a:lnTo>
                  <a:pt x="104502" y="0"/>
                </a:lnTo>
                <a:lnTo>
                  <a:pt x="97971" y="0"/>
                </a:lnTo>
                <a:lnTo>
                  <a:pt x="91440" y="0"/>
                </a:lnTo>
                <a:lnTo>
                  <a:pt x="84908" y="0"/>
                </a:lnTo>
                <a:lnTo>
                  <a:pt x="78377" y="0"/>
                </a:lnTo>
                <a:lnTo>
                  <a:pt x="65314" y="0"/>
                </a:lnTo>
                <a:lnTo>
                  <a:pt x="58783" y="0"/>
                </a:lnTo>
                <a:lnTo>
                  <a:pt x="52251" y="6531"/>
                </a:lnTo>
                <a:lnTo>
                  <a:pt x="45720" y="13062"/>
                </a:lnTo>
                <a:lnTo>
                  <a:pt x="39188" y="13062"/>
                </a:lnTo>
                <a:lnTo>
                  <a:pt x="32657" y="19594"/>
                </a:lnTo>
                <a:lnTo>
                  <a:pt x="26125" y="26125"/>
                </a:lnTo>
                <a:lnTo>
                  <a:pt x="19594" y="32657"/>
                </a:lnTo>
                <a:lnTo>
                  <a:pt x="13062" y="39188"/>
                </a:lnTo>
                <a:lnTo>
                  <a:pt x="13062" y="45720"/>
                </a:lnTo>
                <a:lnTo>
                  <a:pt x="6531" y="52251"/>
                </a:lnTo>
                <a:lnTo>
                  <a:pt x="0" y="65314"/>
                </a:lnTo>
                <a:lnTo>
                  <a:pt x="0" y="71845"/>
                </a:lnTo>
                <a:lnTo>
                  <a:pt x="0" y="78377"/>
                </a:lnTo>
                <a:lnTo>
                  <a:pt x="0" y="84908"/>
                </a:lnTo>
                <a:lnTo>
                  <a:pt x="6531" y="91440"/>
                </a:lnTo>
                <a:lnTo>
                  <a:pt x="6531" y="97971"/>
                </a:lnTo>
                <a:lnTo>
                  <a:pt x="6531" y="104503"/>
                </a:lnTo>
                <a:lnTo>
                  <a:pt x="13062" y="104503"/>
                </a:lnTo>
                <a:lnTo>
                  <a:pt x="13062" y="117565"/>
                </a:lnTo>
                <a:lnTo>
                  <a:pt x="19594" y="117565"/>
                </a:lnTo>
                <a:lnTo>
                  <a:pt x="26125" y="124097"/>
                </a:lnTo>
                <a:lnTo>
                  <a:pt x="39188" y="124097"/>
                </a:lnTo>
                <a:lnTo>
                  <a:pt x="45720" y="124097"/>
                </a:lnTo>
                <a:lnTo>
                  <a:pt x="58783" y="124097"/>
                </a:lnTo>
                <a:lnTo>
                  <a:pt x="65314" y="130628"/>
                </a:lnTo>
                <a:lnTo>
                  <a:pt x="78377" y="130628"/>
                </a:lnTo>
                <a:lnTo>
                  <a:pt x="91440" y="130628"/>
                </a:lnTo>
                <a:lnTo>
                  <a:pt x="104502" y="130628"/>
                </a:lnTo>
                <a:lnTo>
                  <a:pt x="117565" y="130628"/>
                </a:lnTo>
                <a:lnTo>
                  <a:pt x="130628" y="124097"/>
                </a:lnTo>
                <a:lnTo>
                  <a:pt x="143691" y="124097"/>
                </a:lnTo>
                <a:lnTo>
                  <a:pt x="156754" y="124097"/>
                </a:lnTo>
                <a:lnTo>
                  <a:pt x="163286" y="124097"/>
                </a:lnTo>
                <a:lnTo>
                  <a:pt x="176348" y="117565"/>
                </a:lnTo>
                <a:lnTo>
                  <a:pt x="189411" y="117565"/>
                </a:lnTo>
                <a:lnTo>
                  <a:pt x="189411" y="117565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010989" y="2103120"/>
            <a:ext cx="215538" cy="143692"/>
          </a:xfrm>
          <a:custGeom>
            <a:avLst/>
            <a:gdLst/>
            <a:ahLst/>
            <a:cxnLst/>
            <a:rect l="l" t="t" r="r" b="b"/>
            <a:pathLst>
              <a:path w="215538" h="143692" extrusionOk="0">
                <a:moveTo>
                  <a:pt x="45719" y="65314"/>
                </a:moveTo>
                <a:lnTo>
                  <a:pt x="45719" y="65314"/>
                </a:lnTo>
                <a:lnTo>
                  <a:pt x="52251" y="58783"/>
                </a:lnTo>
                <a:lnTo>
                  <a:pt x="65314" y="58783"/>
                </a:lnTo>
                <a:lnTo>
                  <a:pt x="78377" y="58783"/>
                </a:lnTo>
                <a:lnTo>
                  <a:pt x="91440" y="58783"/>
                </a:lnTo>
                <a:lnTo>
                  <a:pt x="104503" y="58783"/>
                </a:lnTo>
                <a:lnTo>
                  <a:pt x="117565" y="52251"/>
                </a:lnTo>
                <a:lnTo>
                  <a:pt x="130628" y="52251"/>
                </a:lnTo>
                <a:lnTo>
                  <a:pt x="143691" y="52251"/>
                </a:lnTo>
                <a:lnTo>
                  <a:pt x="150222" y="45720"/>
                </a:lnTo>
                <a:lnTo>
                  <a:pt x="163285" y="45720"/>
                </a:lnTo>
                <a:lnTo>
                  <a:pt x="169817" y="39188"/>
                </a:lnTo>
                <a:lnTo>
                  <a:pt x="176348" y="39188"/>
                </a:lnTo>
                <a:lnTo>
                  <a:pt x="182880" y="39188"/>
                </a:lnTo>
                <a:lnTo>
                  <a:pt x="189411" y="32657"/>
                </a:lnTo>
                <a:lnTo>
                  <a:pt x="189411" y="32657"/>
                </a:lnTo>
                <a:lnTo>
                  <a:pt x="195943" y="26126"/>
                </a:lnTo>
                <a:lnTo>
                  <a:pt x="195943" y="19594"/>
                </a:lnTo>
                <a:lnTo>
                  <a:pt x="195943" y="19594"/>
                </a:lnTo>
                <a:lnTo>
                  <a:pt x="189411" y="13063"/>
                </a:lnTo>
                <a:lnTo>
                  <a:pt x="182880" y="6531"/>
                </a:lnTo>
                <a:lnTo>
                  <a:pt x="176348" y="6531"/>
                </a:lnTo>
                <a:lnTo>
                  <a:pt x="169817" y="0"/>
                </a:lnTo>
                <a:lnTo>
                  <a:pt x="156754" y="0"/>
                </a:lnTo>
                <a:lnTo>
                  <a:pt x="143691" y="0"/>
                </a:lnTo>
                <a:lnTo>
                  <a:pt x="137160" y="0"/>
                </a:lnTo>
                <a:lnTo>
                  <a:pt x="124097" y="0"/>
                </a:lnTo>
                <a:lnTo>
                  <a:pt x="111034" y="6531"/>
                </a:lnTo>
                <a:lnTo>
                  <a:pt x="97971" y="6531"/>
                </a:lnTo>
                <a:lnTo>
                  <a:pt x="84908" y="13063"/>
                </a:lnTo>
                <a:lnTo>
                  <a:pt x="71845" y="19594"/>
                </a:lnTo>
                <a:lnTo>
                  <a:pt x="58782" y="26126"/>
                </a:lnTo>
                <a:lnTo>
                  <a:pt x="45719" y="32657"/>
                </a:lnTo>
                <a:lnTo>
                  <a:pt x="32657" y="39188"/>
                </a:lnTo>
                <a:lnTo>
                  <a:pt x="26125" y="45720"/>
                </a:lnTo>
                <a:lnTo>
                  <a:pt x="13062" y="52251"/>
                </a:lnTo>
                <a:lnTo>
                  <a:pt x="6531" y="65314"/>
                </a:lnTo>
                <a:lnTo>
                  <a:pt x="6531" y="71846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0" y="97971"/>
                </a:lnTo>
                <a:lnTo>
                  <a:pt x="0" y="104503"/>
                </a:lnTo>
                <a:lnTo>
                  <a:pt x="6531" y="111034"/>
                </a:lnTo>
                <a:lnTo>
                  <a:pt x="6531" y="111034"/>
                </a:lnTo>
                <a:lnTo>
                  <a:pt x="13062" y="117566"/>
                </a:lnTo>
                <a:lnTo>
                  <a:pt x="19594" y="124097"/>
                </a:lnTo>
                <a:lnTo>
                  <a:pt x="32657" y="124097"/>
                </a:lnTo>
                <a:lnTo>
                  <a:pt x="45719" y="130629"/>
                </a:lnTo>
                <a:lnTo>
                  <a:pt x="58782" y="130629"/>
                </a:lnTo>
                <a:lnTo>
                  <a:pt x="71845" y="130629"/>
                </a:lnTo>
                <a:lnTo>
                  <a:pt x="91440" y="137160"/>
                </a:lnTo>
                <a:lnTo>
                  <a:pt x="104503" y="143691"/>
                </a:lnTo>
                <a:lnTo>
                  <a:pt x="117565" y="143691"/>
                </a:lnTo>
                <a:lnTo>
                  <a:pt x="130628" y="143691"/>
                </a:lnTo>
                <a:lnTo>
                  <a:pt x="143691" y="143691"/>
                </a:lnTo>
                <a:lnTo>
                  <a:pt x="156754" y="143691"/>
                </a:lnTo>
                <a:lnTo>
                  <a:pt x="163285" y="143691"/>
                </a:lnTo>
                <a:lnTo>
                  <a:pt x="169817" y="143691"/>
                </a:lnTo>
                <a:lnTo>
                  <a:pt x="182880" y="137160"/>
                </a:lnTo>
                <a:lnTo>
                  <a:pt x="189411" y="137160"/>
                </a:lnTo>
                <a:lnTo>
                  <a:pt x="195943" y="130629"/>
                </a:lnTo>
                <a:lnTo>
                  <a:pt x="202474" y="130629"/>
                </a:lnTo>
                <a:lnTo>
                  <a:pt x="215537" y="124097"/>
                </a:lnTo>
                <a:lnTo>
                  <a:pt x="215537" y="124097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442063" y="2050869"/>
            <a:ext cx="13064" cy="189412"/>
          </a:xfrm>
          <a:custGeom>
            <a:avLst/>
            <a:gdLst/>
            <a:ahLst/>
            <a:cxnLst/>
            <a:rect l="l" t="t" r="r" b="b"/>
            <a:pathLst>
              <a:path w="13064" h="189412" extrusionOk="0">
                <a:moveTo>
                  <a:pt x="6532" y="0"/>
                </a:moveTo>
                <a:lnTo>
                  <a:pt x="6532" y="0"/>
                </a:lnTo>
                <a:lnTo>
                  <a:pt x="6532" y="6531"/>
                </a:lnTo>
                <a:lnTo>
                  <a:pt x="6532" y="6531"/>
                </a:lnTo>
                <a:lnTo>
                  <a:pt x="6532" y="6531"/>
                </a:lnTo>
                <a:lnTo>
                  <a:pt x="6532" y="13062"/>
                </a:lnTo>
                <a:lnTo>
                  <a:pt x="6532" y="13062"/>
                </a:lnTo>
                <a:lnTo>
                  <a:pt x="0" y="19594"/>
                </a:lnTo>
                <a:lnTo>
                  <a:pt x="0" y="26125"/>
                </a:lnTo>
                <a:lnTo>
                  <a:pt x="0" y="32657"/>
                </a:lnTo>
                <a:lnTo>
                  <a:pt x="0" y="39188"/>
                </a:lnTo>
                <a:lnTo>
                  <a:pt x="0" y="52251"/>
                </a:lnTo>
                <a:lnTo>
                  <a:pt x="0" y="58782"/>
                </a:lnTo>
                <a:lnTo>
                  <a:pt x="0" y="71845"/>
                </a:lnTo>
                <a:lnTo>
                  <a:pt x="0" y="78377"/>
                </a:lnTo>
                <a:lnTo>
                  <a:pt x="0" y="84908"/>
                </a:lnTo>
                <a:lnTo>
                  <a:pt x="6532" y="97971"/>
                </a:lnTo>
                <a:lnTo>
                  <a:pt x="6532" y="111034"/>
                </a:lnTo>
                <a:lnTo>
                  <a:pt x="6532" y="117565"/>
                </a:lnTo>
                <a:lnTo>
                  <a:pt x="6532" y="130628"/>
                </a:lnTo>
                <a:lnTo>
                  <a:pt x="6532" y="137159"/>
                </a:lnTo>
                <a:lnTo>
                  <a:pt x="6532" y="150222"/>
                </a:lnTo>
                <a:lnTo>
                  <a:pt x="6532" y="156754"/>
                </a:lnTo>
                <a:lnTo>
                  <a:pt x="6532" y="163285"/>
                </a:lnTo>
                <a:lnTo>
                  <a:pt x="6532" y="169817"/>
                </a:lnTo>
                <a:lnTo>
                  <a:pt x="6532" y="176348"/>
                </a:lnTo>
                <a:lnTo>
                  <a:pt x="6532" y="176348"/>
                </a:lnTo>
                <a:lnTo>
                  <a:pt x="6532" y="182880"/>
                </a:lnTo>
                <a:lnTo>
                  <a:pt x="6532" y="182880"/>
                </a:lnTo>
                <a:lnTo>
                  <a:pt x="6532" y="189411"/>
                </a:lnTo>
                <a:lnTo>
                  <a:pt x="6532" y="189411"/>
                </a:lnTo>
                <a:lnTo>
                  <a:pt x="6532" y="182880"/>
                </a:lnTo>
                <a:lnTo>
                  <a:pt x="13063" y="182880"/>
                </a:lnTo>
                <a:lnTo>
                  <a:pt x="13063" y="18288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3526972" y="2122714"/>
            <a:ext cx="26126" cy="124098"/>
          </a:xfrm>
          <a:custGeom>
            <a:avLst/>
            <a:gdLst/>
            <a:ahLst/>
            <a:cxnLst/>
            <a:rect l="l" t="t" r="r" b="b"/>
            <a:pathLst>
              <a:path w="26126" h="124098" extrusionOk="0">
                <a:moveTo>
                  <a:pt x="0" y="0"/>
                </a:move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6531" y="13063"/>
                </a:lnTo>
                <a:lnTo>
                  <a:pt x="6531" y="19594"/>
                </a:lnTo>
                <a:lnTo>
                  <a:pt x="6531" y="19594"/>
                </a:lnTo>
                <a:lnTo>
                  <a:pt x="6531" y="26126"/>
                </a:lnTo>
                <a:lnTo>
                  <a:pt x="13062" y="32657"/>
                </a:lnTo>
                <a:lnTo>
                  <a:pt x="13062" y="39189"/>
                </a:lnTo>
                <a:lnTo>
                  <a:pt x="13062" y="45720"/>
                </a:lnTo>
                <a:lnTo>
                  <a:pt x="13062" y="52252"/>
                </a:lnTo>
                <a:lnTo>
                  <a:pt x="13062" y="58783"/>
                </a:lnTo>
                <a:lnTo>
                  <a:pt x="13062" y="71846"/>
                </a:lnTo>
                <a:lnTo>
                  <a:pt x="13062" y="78377"/>
                </a:lnTo>
                <a:lnTo>
                  <a:pt x="13062" y="84909"/>
                </a:lnTo>
                <a:lnTo>
                  <a:pt x="19594" y="91440"/>
                </a:lnTo>
                <a:lnTo>
                  <a:pt x="19594" y="97972"/>
                </a:lnTo>
                <a:lnTo>
                  <a:pt x="19594" y="104503"/>
                </a:lnTo>
                <a:lnTo>
                  <a:pt x="19594" y="111035"/>
                </a:lnTo>
                <a:lnTo>
                  <a:pt x="19594" y="111035"/>
                </a:lnTo>
                <a:lnTo>
                  <a:pt x="19594" y="117566"/>
                </a:lnTo>
                <a:lnTo>
                  <a:pt x="19594" y="124097"/>
                </a:lnTo>
                <a:lnTo>
                  <a:pt x="26125" y="124097"/>
                </a:lnTo>
                <a:lnTo>
                  <a:pt x="26125" y="124097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3618411" y="2116183"/>
            <a:ext cx="143693" cy="137161"/>
          </a:xfrm>
          <a:custGeom>
            <a:avLst/>
            <a:gdLst/>
            <a:ahLst/>
            <a:cxnLst/>
            <a:rect l="l" t="t" r="r" b="b"/>
            <a:pathLst>
              <a:path w="143693" h="137161" extrusionOk="0">
                <a:moveTo>
                  <a:pt x="0" y="26125"/>
                </a:moveTo>
                <a:lnTo>
                  <a:pt x="0" y="26125"/>
                </a:lnTo>
                <a:lnTo>
                  <a:pt x="0" y="26125"/>
                </a:lnTo>
                <a:lnTo>
                  <a:pt x="0" y="32657"/>
                </a:lnTo>
                <a:lnTo>
                  <a:pt x="6532" y="39188"/>
                </a:lnTo>
                <a:lnTo>
                  <a:pt x="6532" y="45720"/>
                </a:lnTo>
                <a:lnTo>
                  <a:pt x="13063" y="45720"/>
                </a:lnTo>
                <a:lnTo>
                  <a:pt x="13063" y="52251"/>
                </a:lnTo>
                <a:lnTo>
                  <a:pt x="19595" y="65314"/>
                </a:lnTo>
                <a:lnTo>
                  <a:pt x="19595" y="71845"/>
                </a:lnTo>
                <a:lnTo>
                  <a:pt x="26126" y="78377"/>
                </a:lnTo>
                <a:lnTo>
                  <a:pt x="26126" y="84908"/>
                </a:lnTo>
                <a:lnTo>
                  <a:pt x="32658" y="91440"/>
                </a:lnTo>
                <a:lnTo>
                  <a:pt x="32658" y="104503"/>
                </a:lnTo>
                <a:lnTo>
                  <a:pt x="39189" y="111034"/>
                </a:lnTo>
                <a:lnTo>
                  <a:pt x="39189" y="117566"/>
                </a:lnTo>
                <a:lnTo>
                  <a:pt x="45720" y="117566"/>
                </a:lnTo>
                <a:lnTo>
                  <a:pt x="45720" y="124097"/>
                </a:lnTo>
                <a:lnTo>
                  <a:pt x="52252" y="130628"/>
                </a:lnTo>
                <a:lnTo>
                  <a:pt x="52252" y="137160"/>
                </a:lnTo>
                <a:lnTo>
                  <a:pt x="52252" y="137160"/>
                </a:lnTo>
                <a:lnTo>
                  <a:pt x="58784" y="137160"/>
                </a:lnTo>
                <a:lnTo>
                  <a:pt x="58784" y="137160"/>
                </a:lnTo>
                <a:lnTo>
                  <a:pt x="58784" y="137160"/>
                </a:lnTo>
                <a:lnTo>
                  <a:pt x="65315" y="137160"/>
                </a:lnTo>
                <a:lnTo>
                  <a:pt x="71846" y="137160"/>
                </a:lnTo>
                <a:lnTo>
                  <a:pt x="71846" y="130628"/>
                </a:lnTo>
                <a:lnTo>
                  <a:pt x="71846" y="124097"/>
                </a:lnTo>
                <a:lnTo>
                  <a:pt x="78378" y="117566"/>
                </a:lnTo>
                <a:lnTo>
                  <a:pt x="84909" y="111034"/>
                </a:lnTo>
                <a:lnTo>
                  <a:pt x="84909" y="104503"/>
                </a:lnTo>
                <a:lnTo>
                  <a:pt x="84909" y="97971"/>
                </a:lnTo>
                <a:lnTo>
                  <a:pt x="91440" y="84908"/>
                </a:lnTo>
                <a:lnTo>
                  <a:pt x="97972" y="78377"/>
                </a:lnTo>
                <a:lnTo>
                  <a:pt x="97972" y="71845"/>
                </a:lnTo>
                <a:lnTo>
                  <a:pt x="104503" y="58783"/>
                </a:lnTo>
                <a:lnTo>
                  <a:pt x="104503" y="52251"/>
                </a:lnTo>
                <a:lnTo>
                  <a:pt x="111035" y="45720"/>
                </a:lnTo>
                <a:lnTo>
                  <a:pt x="117566" y="39188"/>
                </a:lnTo>
                <a:lnTo>
                  <a:pt x="117566" y="26125"/>
                </a:lnTo>
                <a:lnTo>
                  <a:pt x="124097" y="19594"/>
                </a:lnTo>
                <a:lnTo>
                  <a:pt x="124097" y="19594"/>
                </a:lnTo>
                <a:lnTo>
                  <a:pt x="130629" y="13063"/>
                </a:lnTo>
                <a:lnTo>
                  <a:pt x="130629" y="13063"/>
                </a:lnTo>
                <a:lnTo>
                  <a:pt x="137161" y="6531"/>
                </a:lnTo>
                <a:lnTo>
                  <a:pt x="137161" y="6531"/>
                </a:lnTo>
                <a:lnTo>
                  <a:pt x="143692" y="0"/>
                </a:lnTo>
                <a:lnTo>
                  <a:pt x="143692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833949" y="2148840"/>
            <a:ext cx="6532" cy="91441"/>
          </a:xfrm>
          <a:custGeom>
            <a:avLst/>
            <a:gdLst/>
            <a:ahLst/>
            <a:cxnLst/>
            <a:rect l="l" t="t" r="r" b="b"/>
            <a:pathLst>
              <a:path w="6532" h="91441" extrusionOk="0">
                <a:moveTo>
                  <a:pt x="0" y="0"/>
                </a:moveTo>
                <a:lnTo>
                  <a:pt x="0" y="6531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0" y="39188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0" y="65314"/>
                </a:lnTo>
                <a:lnTo>
                  <a:pt x="0" y="71846"/>
                </a:lnTo>
                <a:lnTo>
                  <a:pt x="0" y="71846"/>
                </a:lnTo>
                <a:lnTo>
                  <a:pt x="0" y="78377"/>
                </a:lnTo>
                <a:lnTo>
                  <a:pt x="0" y="78377"/>
                </a:lnTo>
                <a:lnTo>
                  <a:pt x="0" y="84909"/>
                </a:lnTo>
                <a:lnTo>
                  <a:pt x="0" y="84909"/>
                </a:lnTo>
                <a:lnTo>
                  <a:pt x="0" y="84909"/>
                </a:lnTo>
                <a:lnTo>
                  <a:pt x="6531" y="91440"/>
                </a:lnTo>
                <a:lnTo>
                  <a:pt x="6531" y="9144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3912326" y="2122714"/>
            <a:ext cx="143692" cy="130630"/>
          </a:xfrm>
          <a:custGeom>
            <a:avLst/>
            <a:gdLst/>
            <a:ahLst/>
            <a:cxnLst/>
            <a:rect l="l" t="t" r="r" b="b"/>
            <a:pathLst>
              <a:path w="143692" h="130630" extrusionOk="0">
                <a:moveTo>
                  <a:pt x="0" y="6532"/>
                </a:move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19594"/>
                </a:lnTo>
                <a:lnTo>
                  <a:pt x="6531" y="19594"/>
                </a:lnTo>
                <a:lnTo>
                  <a:pt x="6531" y="26126"/>
                </a:lnTo>
                <a:lnTo>
                  <a:pt x="6531" y="32657"/>
                </a:lnTo>
                <a:lnTo>
                  <a:pt x="13063" y="39189"/>
                </a:lnTo>
                <a:lnTo>
                  <a:pt x="13063" y="45720"/>
                </a:lnTo>
                <a:lnTo>
                  <a:pt x="13063" y="58783"/>
                </a:lnTo>
                <a:lnTo>
                  <a:pt x="13063" y="65314"/>
                </a:lnTo>
                <a:lnTo>
                  <a:pt x="13063" y="71846"/>
                </a:lnTo>
                <a:lnTo>
                  <a:pt x="13063" y="78377"/>
                </a:lnTo>
                <a:lnTo>
                  <a:pt x="13063" y="84909"/>
                </a:lnTo>
                <a:lnTo>
                  <a:pt x="13063" y="91440"/>
                </a:lnTo>
                <a:lnTo>
                  <a:pt x="13063" y="91440"/>
                </a:lnTo>
                <a:lnTo>
                  <a:pt x="13063" y="97972"/>
                </a:lnTo>
                <a:lnTo>
                  <a:pt x="13063" y="97972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97972"/>
                </a:lnTo>
                <a:lnTo>
                  <a:pt x="19594" y="91440"/>
                </a:lnTo>
                <a:lnTo>
                  <a:pt x="19594" y="91440"/>
                </a:lnTo>
                <a:lnTo>
                  <a:pt x="19594" y="84909"/>
                </a:lnTo>
                <a:lnTo>
                  <a:pt x="19594" y="78377"/>
                </a:lnTo>
                <a:lnTo>
                  <a:pt x="19594" y="71846"/>
                </a:lnTo>
                <a:lnTo>
                  <a:pt x="32657" y="65314"/>
                </a:lnTo>
                <a:lnTo>
                  <a:pt x="32657" y="58783"/>
                </a:lnTo>
                <a:lnTo>
                  <a:pt x="39188" y="45720"/>
                </a:lnTo>
                <a:lnTo>
                  <a:pt x="45720" y="39189"/>
                </a:lnTo>
                <a:lnTo>
                  <a:pt x="45720" y="32657"/>
                </a:lnTo>
                <a:lnTo>
                  <a:pt x="52251" y="26126"/>
                </a:lnTo>
                <a:lnTo>
                  <a:pt x="58782" y="19594"/>
                </a:lnTo>
                <a:lnTo>
                  <a:pt x="65314" y="13063"/>
                </a:lnTo>
                <a:lnTo>
                  <a:pt x="71846" y="13063"/>
                </a:lnTo>
                <a:lnTo>
                  <a:pt x="84908" y="6532"/>
                </a:lnTo>
                <a:lnTo>
                  <a:pt x="91440" y="6532"/>
                </a:lnTo>
                <a:lnTo>
                  <a:pt x="97971" y="6532"/>
                </a:lnTo>
                <a:lnTo>
                  <a:pt x="104502" y="6532"/>
                </a:lnTo>
                <a:lnTo>
                  <a:pt x="111034" y="0"/>
                </a:lnTo>
                <a:lnTo>
                  <a:pt x="117566" y="6532"/>
                </a:lnTo>
                <a:lnTo>
                  <a:pt x="124097" y="6532"/>
                </a:lnTo>
                <a:lnTo>
                  <a:pt x="130628" y="6532"/>
                </a:lnTo>
                <a:lnTo>
                  <a:pt x="137160" y="13063"/>
                </a:lnTo>
                <a:lnTo>
                  <a:pt x="137160" y="19594"/>
                </a:lnTo>
                <a:lnTo>
                  <a:pt x="143691" y="26126"/>
                </a:lnTo>
                <a:lnTo>
                  <a:pt x="143691" y="32657"/>
                </a:lnTo>
                <a:lnTo>
                  <a:pt x="143691" y="45720"/>
                </a:lnTo>
                <a:lnTo>
                  <a:pt x="143691" y="52252"/>
                </a:lnTo>
                <a:lnTo>
                  <a:pt x="143691" y="65314"/>
                </a:lnTo>
                <a:lnTo>
                  <a:pt x="143691" y="71846"/>
                </a:lnTo>
                <a:lnTo>
                  <a:pt x="143691" y="84909"/>
                </a:lnTo>
                <a:lnTo>
                  <a:pt x="143691" y="91440"/>
                </a:lnTo>
                <a:lnTo>
                  <a:pt x="137160" y="97972"/>
                </a:lnTo>
                <a:lnTo>
                  <a:pt x="137160" y="104503"/>
                </a:lnTo>
                <a:lnTo>
                  <a:pt x="137160" y="111035"/>
                </a:lnTo>
                <a:lnTo>
                  <a:pt x="130628" y="117566"/>
                </a:lnTo>
                <a:lnTo>
                  <a:pt x="130628" y="124097"/>
                </a:lnTo>
                <a:lnTo>
                  <a:pt x="130628" y="130629"/>
                </a:lnTo>
                <a:lnTo>
                  <a:pt x="130628" y="130629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3971108" y="2109651"/>
            <a:ext cx="248196" cy="378824"/>
          </a:xfrm>
          <a:custGeom>
            <a:avLst/>
            <a:gdLst/>
            <a:ahLst/>
            <a:cxnLst/>
            <a:rect l="l" t="t" r="r" b="b"/>
            <a:pathLst>
              <a:path w="248196" h="378824" extrusionOk="0">
                <a:moveTo>
                  <a:pt x="235132" y="39189"/>
                </a:moveTo>
                <a:lnTo>
                  <a:pt x="235132" y="32657"/>
                </a:lnTo>
                <a:lnTo>
                  <a:pt x="241664" y="26126"/>
                </a:lnTo>
                <a:lnTo>
                  <a:pt x="241664" y="19595"/>
                </a:lnTo>
                <a:lnTo>
                  <a:pt x="248195" y="19595"/>
                </a:lnTo>
                <a:lnTo>
                  <a:pt x="248195" y="13063"/>
                </a:lnTo>
                <a:lnTo>
                  <a:pt x="248195" y="13063"/>
                </a:lnTo>
                <a:lnTo>
                  <a:pt x="248195" y="6532"/>
                </a:lnTo>
                <a:lnTo>
                  <a:pt x="248195" y="6532"/>
                </a:lnTo>
                <a:lnTo>
                  <a:pt x="241664" y="0"/>
                </a:lnTo>
                <a:lnTo>
                  <a:pt x="235132" y="0"/>
                </a:lnTo>
                <a:lnTo>
                  <a:pt x="228600" y="0"/>
                </a:lnTo>
                <a:lnTo>
                  <a:pt x="215538" y="0"/>
                </a:lnTo>
                <a:lnTo>
                  <a:pt x="209006" y="6532"/>
                </a:lnTo>
                <a:lnTo>
                  <a:pt x="195943" y="6532"/>
                </a:lnTo>
                <a:lnTo>
                  <a:pt x="189412" y="13063"/>
                </a:lnTo>
                <a:lnTo>
                  <a:pt x="182881" y="19595"/>
                </a:lnTo>
                <a:lnTo>
                  <a:pt x="169818" y="26126"/>
                </a:lnTo>
                <a:lnTo>
                  <a:pt x="163287" y="39189"/>
                </a:lnTo>
                <a:lnTo>
                  <a:pt x="156755" y="45720"/>
                </a:lnTo>
                <a:lnTo>
                  <a:pt x="150223" y="52252"/>
                </a:lnTo>
                <a:lnTo>
                  <a:pt x="143692" y="65315"/>
                </a:lnTo>
                <a:lnTo>
                  <a:pt x="143692" y="71846"/>
                </a:lnTo>
                <a:lnTo>
                  <a:pt x="137161" y="78377"/>
                </a:lnTo>
                <a:lnTo>
                  <a:pt x="137161" y="84909"/>
                </a:lnTo>
                <a:lnTo>
                  <a:pt x="143692" y="91440"/>
                </a:lnTo>
                <a:lnTo>
                  <a:pt x="143692" y="97972"/>
                </a:lnTo>
                <a:lnTo>
                  <a:pt x="150223" y="97972"/>
                </a:lnTo>
                <a:lnTo>
                  <a:pt x="150223" y="104503"/>
                </a:lnTo>
                <a:lnTo>
                  <a:pt x="156755" y="104503"/>
                </a:lnTo>
                <a:lnTo>
                  <a:pt x="163287" y="104503"/>
                </a:lnTo>
                <a:lnTo>
                  <a:pt x="169818" y="104503"/>
                </a:lnTo>
                <a:lnTo>
                  <a:pt x="176349" y="104503"/>
                </a:lnTo>
                <a:lnTo>
                  <a:pt x="182881" y="104503"/>
                </a:lnTo>
                <a:lnTo>
                  <a:pt x="189412" y="104503"/>
                </a:lnTo>
                <a:lnTo>
                  <a:pt x="195943" y="97972"/>
                </a:lnTo>
                <a:lnTo>
                  <a:pt x="202475" y="97972"/>
                </a:lnTo>
                <a:lnTo>
                  <a:pt x="209006" y="91440"/>
                </a:lnTo>
                <a:lnTo>
                  <a:pt x="215538" y="84909"/>
                </a:lnTo>
                <a:lnTo>
                  <a:pt x="222069" y="78377"/>
                </a:lnTo>
                <a:lnTo>
                  <a:pt x="222069" y="71846"/>
                </a:lnTo>
                <a:lnTo>
                  <a:pt x="228600" y="65315"/>
                </a:lnTo>
                <a:lnTo>
                  <a:pt x="235132" y="58783"/>
                </a:lnTo>
                <a:lnTo>
                  <a:pt x="235132" y="52252"/>
                </a:lnTo>
                <a:lnTo>
                  <a:pt x="241664" y="45720"/>
                </a:lnTo>
                <a:lnTo>
                  <a:pt x="241664" y="39189"/>
                </a:lnTo>
                <a:lnTo>
                  <a:pt x="241664" y="32657"/>
                </a:lnTo>
                <a:lnTo>
                  <a:pt x="241664" y="26126"/>
                </a:lnTo>
                <a:lnTo>
                  <a:pt x="241664" y="26126"/>
                </a:lnTo>
                <a:lnTo>
                  <a:pt x="241664" y="26126"/>
                </a:lnTo>
                <a:lnTo>
                  <a:pt x="241664" y="26126"/>
                </a:lnTo>
                <a:lnTo>
                  <a:pt x="241664" y="26126"/>
                </a:lnTo>
                <a:lnTo>
                  <a:pt x="241664" y="26126"/>
                </a:lnTo>
                <a:lnTo>
                  <a:pt x="241664" y="26126"/>
                </a:lnTo>
                <a:lnTo>
                  <a:pt x="241664" y="26126"/>
                </a:lnTo>
                <a:lnTo>
                  <a:pt x="241664" y="32657"/>
                </a:lnTo>
                <a:lnTo>
                  <a:pt x="241664" y="39189"/>
                </a:lnTo>
                <a:lnTo>
                  <a:pt x="235132" y="45720"/>
                </a:lnTo>
                <a:lnTo>
                  <a:pt x="235132" y="58783"/>
                </a:lnTo>
                <a:lnTo>
                  <a:pt x="235132" y="71846"/>
                </a:lnTo>
                <a:lnTo>
                  <a:pt x="235132" y="78377"/>
                </a:lnTo>
                <a:lnTo>
                  <a:pt x="235132" y="91440"/>
                </a:lnTo>
                <a:lnTo>
                  <a:pt x="235132" y="111035"/>
                </a:lnTo>
                <a:lnTo>
                  <a:pt x="235132" y="124098"/>
                </a:lnTo>
                <a:lnTo>
                  <a:pt x="235132" y="143692"/>
                </a:lnTo>
                <a:lnTo>
                  <a:pt x="235132" y="156755"/>
                </a:lnTo>
                <a:lnTo>
                  <a:pt x="235132" y="169818"/>
                </a:lnTo>
                <a:lnTo>
                  <a:pt x="241664" y="189412"/>
                </a:lnTo>
                <a:lnTo>
                  <a:pt x="241664" y="209006"/>
                </a:lnTo>
                <a:lnTo>
                  <a:pt x="241664" y="222069"/>
                </a:lnTo>
                <a:lnTo>
                  <a:pt x="241664" y="241663"/>
                </a:lnTo>
                <a:lnTo>
                  <a:pt x="241664" y="254726"/>
                </a:lnTo>
                <a:lnTo>
                  <a:pt x="241664" y="274320"/>
                </a:lnTo>
                <a:lnTo>
                  <a:pt x="235132" y="287383"/>
                </a:lnTo>
                <a:lnTo>
                  <a:pt x="228600" y="300446"/>
                </a:lnTo>
                <a:lnTo>
                  <a:pt x="222069" y="313509"/>
                </a:lnTo>
                <a:lnTo>
                  <a:pt x="222069" y="326572"/>
                </a:lnTo>
                <a:lnTo>
                  <a:pt x="209006" y="339635"/>
                </a:lnTo>
                <a:lnTo>
                  <a:pt x="202475" y="346166"/>
                </a:lnTo>
                <a:lnTo>
                  <a:pt x="189412" y="359229"/>
                </a:lnTo>
                <a:lnTo>
                  <a:pt x="176349" y="365760"/>
                </a:lnTo>
                <a:lnTo>
                  <a:pt x="163287" y="372292"/>
                </a:lnTo>
                <a:lnTo>
                  <a:pt x="143692" y="372292"/>
                </a:lnTo>
                <a:lnTo>
                  <a:pt x="130629" y="378823"/>
                </a:lnTo>
                <a:lnTo>
                  <a:pt x="111035" y="378823"/>
                </a:lnTo>
                <a:lnTo>
                  <a:pt x="91441" y="378823"/>
                </a:lnTo>
                <a:lnTo>
                  <a:pt x="78378" y="378823"/>
                </a:lnTo>
                <a:lnTo>
                  <a:pt x="58784" y="372292"/>
                </a:lnTo>
                <a:lnTo>
                  <a:pt x="45720" y="372292"/>
                </a:lnTo>
                <a:lnTo>
                  <a:pt x="32658" y="365760"/>
                </a:lnTo>
                <a:lnTo>
                  <a:pt x="19595" y="359229"/>
                </a:lnTo>
                <a:lnTo>
                  <a:pt x="0" y="346166"/>
                </a:lnTo>
                <a:lnTo>
                  <a:pt x="0" y="346166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3775166" y="2044337"/>
            <a:ext cx="6532" cy="13064"/>
          </a:xfrm>
          <a:custGeom>
            <a:avLst/>
            <a:gdLst/>
            <a:ahLst/>
            <a:cxnLst/>
            <a:rect l="l" t="t" r="r" b="b"/>
            <a:pathLst>
              <a:path w="6532" h="13064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531" y="0"/>
                </a:lnTo>
                <a:lnTo>
                  <a:pt x="6531" y="0"/>
                </a:lnTo>
                <a:lnTo>
                  <a:pt x="6531" y="6532"/>
                </a:lnTo>
                <a:lnTo>
                  <a:pt x="6531" y="6532"/>
                </a:lnTo>
                <a:lnTo>
                  <a:pt x="6531" y="6532"/>
                </a:lnTo>
                <a:lnTo>
                  <a:pt x="6531" y="13063"/>
                </a:lnTo>
                <a:lnTo>
                  <a:pt x="6531" y="13063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3533503" y="2057400"/>
            <a:ext cx="6532" cy="1"/>
          </a:xfrm>
          <a:custGeom>
            <a:avLst/>
            <a:gdLst/>
            <a:ahLst/>
            <a:cxnLst/>
            <a:rect l="l" t="t" r="r" b="b"/>
            <a:pathLst>
              <a:path w="6532" h="1" extrusionOk="0">
                <a:moveTo>
                  <a:pt x="6531" y="0"/>
                </a:moveTo>
                <a:lnTo>
                  <a:pt x="6531" y="0"/>
                </a:lnTo>
                <a:lnTo>
                  <a:pt x="6531" y="0"/>
                </a:lnTo>
                <a:lnTo>
                  <a:pt x="653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1" y="0"/>
                </a:lnTo>
                <a:lnTo>
                  <a:pt x="6531" y="0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4336869" y="2103120"/>
            <a:ext cx="169818" cy="104504"/>
          </a:xfrm>
          <a:custGeom>
            <a:avLst/>
            <a:gdLst/>
            <a:ahLst/>
            <a:cxnLst/>
            <a:rect l="l" t="t" r="r" b="b"/>
            <a:pathLst>
              <a:path w="169818" h="104504" extrusionOk="0">
                <a:moveTo>
                  <a:pt x="156754" y="26126"/>
                </a:moveTo>
                <a:lnTo>
                  <a:pt x="156754" y="26126"/>
                </a:lnTo>
                <a:lnTo>
                  <a:pt x="156754" y="19594"/>
                </a:lnTo>
                <a:lnTo>
                  <a:pt x="150223" y="13063"/>
                </a:lnTo>
                <a:lnTo>
                  <a:pt x="143691" y="13063"/>
                </a:lnTo>
                <a:lnTo>
                  <a:pt x="137159" y="6531"/>
                </a:lnTo>
                <a:lnTo>
                  <a:pt x="124097" y="6531"/>
                </a:lnTo>
                <a:lnTo>
                  <a:pt x="111034" y="0"/>
                </a:lnTo>
                <a:lnTo>
                  <a:pt x="97971" y="0"/>
                </a:lnTo>
                <a:lnTo>
                  <a:pt x="84908" y="0"/>
                </a:lnTo>
                <a:lnTo>
                  <a:pt x="71845" y="0"/>
                </a:lnTo>
                <a:lnTo>
                  <a:pt x="58782" y="0"/>
                </a:lnTo>
                <a:lnTo>
                  <a:pt x="45720" y="6531"/>
                </a:lnTo>
                <a:lnTo>
                  <a:pt x="32657" y="13063"/>
                </a:lnTo>
                <a:lnTo>
                  <a:pt x="26126" y="19594"/>
                </a:lnTo>
                <a:lnTo>
                  <a:pt x="13062" y="26126"/>
                </a:lnTo>
                <a:lnTo>
                  <a:pt x="6531" y="32657"/>
                </a:lnTo>
                <a:lnTo>
                  <a:pt x="6531" y="45720"/>
                </a:lnTo>
                <a:lnTo>
                  <a:pt x="0" y="52251"/>
                </a:lnTo>
                <a:lnTo>
                  <a:pt x="0" y="65314"/>
                </a:lnTo>
                <a:lnTo>
                  <a:pt x="0" y="71846"/>
                </a:lnTo>
                <a:lnTo>
                  <a:pt x="6531" y="78377"/>
                </a:lnTo>
                <a:lnTo>
                  <a:pt x="6531" y="84908"/>
                </a:lnTo>
                <a:lnTo>
                  <a:pt x="19594" y="91440"/>
                </a:lnTo>
                <a:lnTo>
                  <a:pt x="26126" y="97971"/>
                </a:lnTo>
                <a:lnTo>
                  <a:pt x="39188" y="97971"/>
                </a:lnTo>
                <a:lnTo>
                  <a:pt x="45720" y="104503"/>
                </a:lnTo>
                <a:lnTo>
                  <a:pt x="58782" y="104503"/>
                </a:lnTo>
                <a:lnTo>
                  <a:pt x="71845" y="104503"/>
                </a:lnTo>
                <a:lnTo>
                  <a:pt x="84908" y="104503"/>
                </a:lnTo>
                <a:lnTo>
                  <a:pt x="97971" y="104503"/>
                </a:lnTo>
                <a:lnTo>
                  <a:pt x="111034" y="104503"/>
                </a:lnTo>
                <a:lnTo>
                  <a:pt x="124097" y="97971"/>
                </a:lnTo>
                <a:lnTo>
                  <a:pt x="137159" y="97971"/>
                </a:lnTo>
                <a:lnTo>
                  <a:pt x="143691" y="97971"/>
                </a:lnTo>
                <a:lnTo>
                  <a:pt x="156754" y="91440"/>
                </a:lnTo>
                <a:lnTo>
                  <a:pt x="156754" y="84908"/>
                </a:lnTo>
                <a:lnTo>
                  <a:pt x="163285" y="78377"/>
                </a:lnTo>
                <a:lnTo>
                  <a:pt x="169817" y="71846"/>
                </a:lnTo>
                <a:lnTo>
                  <a:pt x="169817" y="65314"/>
                </a:lnTo>
                <a:lnTo>
                  <a:pt x="169817" y="58783"/>
                </a:lnTo>
                <a:lnTo>
                  <a:pt x="169817" y="52251"/>
                </a:lnTo>
                <a:lnTo>
                  <a:pt x="169817" y="45720"/>
                </a:lnTo>
                <a:lnTo>
                  <a:pt x="163285" y="39188"/>
                </a:lnTo>
                <a:lnTo>
                  <a:pt x="163285" y="39188"/>
                </a:lnTo>
                <a:lnTo>
                  <a:pt x="156754" y="32657"/>
                </a:lnTo>
                <a:lnTo>
                  <a:pt x="150223" y="26126"/>
                </a:lnTo>
                <a:lnTo>
                  <a:pt x="143691" y="19594"/>
                </a:lnTo>
                <a:lnTo>
                  <a:pt x="143691" y="19594"/>
                </a:lnTo>
                <a:lnTo>
                  <a:pt x="137159" y="13063"/>
                </a:lnTo>
                <a:lnTo>
                  <a:pt x="130628" y="13063"/>
                </a:lnTo>
                <a:lnTo>
                  <a:pt x="130628" y="6531"/>
                </a:lnTo>
                <a:lnTo>
                  <a:pt x="130628" y="0"/>
                </a:lnTo>
                <a:lnTo>
                  <a:pt x="130628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4513217" y="2090057"/>
            <a:ext cx="169818" cy="124098"/>
          </a:xfrm>
          <a:custGeom>
            <a:avLst/>
            <a:gdLst/>
            <a:ahLst/>
            <a:cxnLst/>
            <a:rect l="l" t="t" r="r" b="b"/>
            <a:pathLst>
              <a:path w="169818" h="124098" extrusionOk="0">
                <a:moveTo>
                  <a:pt x="0" y="26126"/>
                </a:moveTo>
                <a:lnTo>
                  <a:pt x="6532" y="26126"/>
                </a:lnTo>
                <a:lnTo>
                  <a:pt x="13063" y="32657"/>
                </a:lnTo>
                <a:lnTo>
                  <a:pt x="19594" y="39189"/>
                </a:lnTo>
                <a:lnTo>
                  <a:pt x="26126" y="45720"/>
                </a:lnTo>
                <a:lnTo>
                  <a:pt x="32657" y="52251"/>
                </a:lnTo>
                <a:lnTo>
                  <a:pt x="39189" y="52251"/>
                </a:lnTo>
                <a:lnTo>
                  <a:pt x="52252" y="65314"/>
                </a:lnTo>
                <a:lnTo>
                  <a:pt x="58783" y="71846"/>
                </a:lnTo>
                <a:lnTo>
                  <a:pt x="58783" y="78377"/>
                </a:lnTo>
                <a:lnTo>
                  <a:pt x="65314" y="84909"/>
                </a:lnTo>
                <a:lnTo>
                  <a:pt x="71846" y="91440"/>
                </a:lnTo>
                <a:lnTo>
                  <a:pt x="71846" y="97971"/>
                </a:lnTo>
                <a:lnTo>
                  <a:pt x="78377" y="104503"/>
                </a:lnTo>
                <a:lnTo>
                  <a:pt x="78377" y="104503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7566"/>
                </a:lnTo>
                <a:lnTo>
                  <a:pt x="84909" y="117566"/>
                </a:lnTo>
                <a:lnTo>
                  <a:pt x="84909" y="117566"/>
                </a:lnTo>
                <a:lnTo>
                  <a:pt x="84909" y="117566"/>
                </a:lnTo>
                <a:lnTo>
                  <a:pt x="84909" y="124097"/>
                </a:lnTo>
                <a:lnTo>
                  <a:pt x="84909" y="124097"/>
                </a:lnTo>
                <a:lnTo>
                  <a:pt x="84909" y="117566"/>
                </a:lnTo>
                <a:lnTo>
                  <a:pt x="84909" y="117566"/>
                </a:lnTo>
                <a:lnTo>
                  <a:pt x="84909" y="117566"/>
                </a:lnTo>
                <a:lnTo>
                  <a:pt x="84909" y="111034"/>
                </a:lnTo>
                <a:lnTo>
                  <a:pt x="84909" y="104503"/>
                </a:lnTo>
                <a:lnTo>
                  <a:pt x="84909" y="97971"/>
                </a:lnTo>
                <a:lnTo>
                  <a:pt x="84909" y="91440"/>
                </a:lnTo>
                <a:lnTo>
                  <a:pt x="84909" y="78377"/>
                </a:lnTo>
                <a:lnTo>
                  <a:pt x="84909" y="71846"/>
                </a:lnTo>
                <a:lnTo>
                  <a:pt x="84909" y="65314"/>
                </a:lnTo>
                <a:lnTo>
                  <a:pt x="91440" y="52251"/>
                </a:lnTo>
                <a:lnTo>
                  <a:pt x="97972" y="45720"/>
                </a:lnTo>
                <a:lnTo>
                  <a:pt x="97972" y="39189"/>
                </a:lnTo>
                <a:lnTo>
                  <a:pt x="104503" y="32657"/>
                </a:lnTo>
                <a:lnTo>
                  <a:pt x="111034" y="26126"/>
                </a:lnTo>
                <a:lnTo>
                  <a:pt x="117566" y="19594"/>
                </a:lnTo>
                <a:lnTo>
                  <a:pt x="130629" y="13063"/>
                </a:lnTo>
                <a:lnTo>
                  <a:pt x="137160" y="13063"/>
                </a:lnTo>
                <a:lnTo>
                  <a:pt x="143691" y="6531"/>
                </a:lnTo>
                <a:lnTo>
                  <a:pt x="156755" y="0"/>
                </a:lnTo>
                <a:lnTo>
                  <a:pt x="169817" y="0"/>
                </a:lnTo>
                <a:lnTo>
                  <a:pt x="169817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4715692" y="2090057"/>
            <a:ext cx="137160" cy="261258"/>
          </a:xfrm>
          <a:custGeom>
            <a:avLst/>
            <a:gdLst/>
            <a:ahLst/>
            <a:cxnLst/>
            <a:rect l="l" t="t" r="r" b="b"/>
            <a:pathLst>
              <a:path w="137160" h="261258" extrusionOk="0">
                <a:moveTo>
                  <a:pt x="130628" y="39189"/>
                </a:moveTo>
                <a:lnTo>
                  <a:pt x="130628" y="39189"/>
                </a:lnTo>
                <a:lnTo>
                  <a:pt x="137159" y="32657"/>
                </a:lnTo>
                <a:lnTo>
                  <a:pt x="137159" y="32657"/>
                </a:lnTo>
                <a:lnTo>
                  <a:pt x="137159" y="32657"/>
                </a:lnTo>
                <a:lnTo>
                  <a:pt x="137159" y="26126"/>
                </a:lnTo>
                <a:lnTo>
                  <a:pt x="137159" y="19594"/>
                </a:lnTo>
                <a:lnTo>
                  <a:pt x="137159" y="13063"/>
                </a:lnTo>
                <a:lnTo>
                  <a:pt x="130628" y="6531"/>
                </a:lnTo>
                <a:lnTo>
                  <a:pt x="124097" y="6531"/>
                </a:lnTo>
                <a:lnTo>
                  <a:pt x="124097" y="6531"/>
                </a:lnTo>
                <a:lnTo>
                  <a:pt x="111034" y="0"/>
                </a:lnTo>
                <a:lnTo>
                  <a:pt x="104502" y="0"/>
                </a:lnTo>
                <a:lnTo>
                  <a:pt x="97971" y="6531"/>
                </a:lnTo>
                <a:lnTo>
                  <a:pt x="84908" y="6531"/>
                </a:lnTo>
                <a:lnTo>
                  <a:pt x="78377" y="13063"/>
                </a:lnTo>
                <a:lnTo>
                  <a:pt x="65314" y="19594"/>
                </a:lnTo>
                <a:lnTo>
                  <a:pt x="52251" y="26126"/>
                </a:lnTo>
                <a:lnTo>
                  <a:pt x="39188" y="32657"/>
                </a:lnTo>
                <a:lnTo>
                  <a:pt x="32657" y="39189"/>
                </a:lnTo>
                <a:lnTo>
                  <a:pt x="26125" y="45720"/>
                </a:lnTo>
                <a:lnTo>
                  <a:pt x="19594" y="52251"/>
                </a:lnTo>
                <a:lnTo>
                  <a:pt x="13062" y="65314"/>
                </a:lnTo>
                <a:lnTo>
                  <a:pt x="13062" y="71846"/>
                </a:lnTo>
                <a:lnTo>
                  <a:pt x="6531" y="71846"/>
                </a:lnTo>
                <a:lnTo>
                  <a:pt x="6531" y="78377"/>
                </a:lnTo>
                <a:lnTo>
                  <a:pt x="13062" y="84909"/>
                </a:lnTo>
                <a:lnTo>
                  <a:pt x="13062" y="91440"/>
                </a:lnTo>
                <a:lnTo>
                  <a:pt x="19594" y="97971"/>
                </a:lnTo>
                <a:lnTo>
                  <a:pt x="19594" y="97971"/>
                </a:lnTo>
                <a:lnTo>
                  <a:pt x="32657" y="97971"/>
                </a:lnTo>
                <a:lnTo>
                  <a:pt x="39188" y="104503"/>
                </a:lnTo>
                <a:lnTo>
                  <a:pt x="45719" y="104503"/>
                </a:lnTo>
                <a:lnTo>
                  <a:pt x="58782" y="104503"/>
                </a:lnTo>
                <a:lnTo>
                  <a:pt x="65314" y="104503"/>
                </a:lnTo>
                <a:lnTo>
                  <a:pt x="78377" y="97971"/>
                </a:lnTo>
                <a:lnTo>
                  <a:pt x="84908" y="97971"/>
                </a:lnTo>
                <a:lnTo>
                  <a:pt x="91439" y="91440"/>
                </a:lnTo>
                <a:lnTo>
                  <a:pt x="97971" y="84909"/>
                </a:lnTo>
                <a:lnTo>
                  <a:pt x="104502" y="78377"/>
                </a:lnTo>
                <a:lnTo>
                  <a:pt x="104502" y="71846"/>
                </a:lnTo>
                <a:lnTo>
                  <a:pt x="111034" y="65314"/>
                </a:lnTo>
                <a:lnTo>
                  <a:pt x="117565" y="52251"/>
                </a:lnTo>
                <a:lnTo>
                  <a:pt x="117565" y="45720"/>
                </a:lnTo>
                <a:lnTo>
                  <a:pt x="117565" y="39189"/>
                </a:lnTo>
                <a:lnTo>
                  <a:pt x="124097" y="39189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26126"/>
                </a:lnTo>
                <a:lnTo>
                  <a:pt x="124097" y="26126"/>
                </a:lnTo>
                <a:lnTo>
                  <a:pt x="124097" y="26126"/>
                </a:lnTo>
                <a:lnTo>
                  <a:pt x="124097" y="26126"/>
                </a:lnTo>
                <a:lnTo>
                  <a:pt x="124097" y="32657"/>
                </a:lnTo>
                <a:lnTo>
                  <a:pt x="124097" y="39189"/>
                </a:lnTo>
                <a:lnTo>
                  <a:pt x="124097" y="45720"/>
                </a:lnTo>
                <a:lnTo>
                  <a:pt x="124097" y="58783"/>
                </a:lnTo>
                <a:lnTo>
                  <a:pt x="124097" y="65314"/>
                </a:lnTo>
                <a:lnTo>
                  <a:pt x="130628" y="78377"/>
                </a:lnTo>
                <a:lnTo>
                  <a:pt x="130628" y="91440"/>
                </a:lnTo>
                <a:lnTo>
                  <a:pt x="130628" y="104503"/>
                </a:lnTo>
                <a:lnTo>
                  <a:pt x="137159" y="117566"/>
                </a:lnTo>
                <a:lnTo>
                  <a:pt x="137159" y="137160"/>
                </a:lnTo>
                <a:lnTo>
                  <a:pt x="137159" y="143692"/>
                </a:lnTo>
                <a:lnTo>
                  <a:pt x="137159" y="163286"/>
                </a:lnTo>
                <a:lnTo>
                  <a:pt x="137159" y="176349"/>
                </a:lnTo>
                <a:lnTo>
                  <a:pt x="137159" y="189412"/>
                </a:lnTo>
                <a:lnTo>
                  <a:pt x="137159" y="202474"/>
                </a:lnTo>
                <a:lnTo>
                  <a:pt x="130628" y="215537"/>
                </a:lnTo>
                <a:lnTo>
                  <a:pt x="124097" y="228600"/>
                </a:lnTo>
                <a:lnTo>
                  <a:pt x="117565" y="235131"/>
                </a:lnTo>
                <a:lnTo>
                  <a:pt x="104502" y="241663"/>
                </a:lnTo>
                <a:lnTo>
                  <a:pt x="97971" y="248194"/>
                </a:lnTo>
                <a:lnTo>
                  <a:pt x="91439" y="254726"/>
                </a:lnTo>
                <a:lnTo>
                  <a:pt x="78377" y="261257"/>
                </a:lnTo>
                <a:lnTo>
                  <a:pt x="65314" y="261257"/>
                </a:lnTo>
                <a:lnTo>
                  <a:pt x="58782" y="261257"/>
                </a:lnTo>
                <a:lnTo>
                  <a:pt x="45719" y="261257"/>
                </a:lnTo>
                <a:lnTo>
                  <a:pt x="32657" y="261257"/>
                </a:lnTo>
                <a:lnTo>
                  <a:pt x="26125" y="254726"/>
                </a:lnTo>
                <a:lnTo>
                  <a:pt x="19594" y="248194"/>
                </a:lnTo>
                <a:lnTo>
                  <a:pt x="6531" y="241663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4885509" y="2103120"/>
            <a:ext cx="215538" cy="111035"/>
          </a:xfrm>
          <a:custGeom>
            <a:avLst/>
            <a:gdLst/>
            <a:ahLst/>
            <a:cxnLst/>
            <a:rect l="l" t="t" r="r" b="b"/>
            <a:pathLst>
              <a:path w="215538" h="111035" extrusionOk="0">
                <a:moveTo>
                  <a:pt x="104503" y="45720"/>
                </a:moveTo>
                <a:lnTo>
                  <a:pt x="111034" y="39188"/>
                </a:lnTo>
                <a:lnTo>
                  <a:pt x="117565" y="32657"/>
                </a:lnTo>
                <a:lnTo>
                  <a:pt x="117565" y="32657"/>
                </a:lnTo>
                <a:lnTo>
                  <a:pt x="124097" y="26126"/>
                </a:lnTo>
                <a:lnTo>
                  <a:pt x="124097" y="19594"/>
                </a:lnTo>
                <a:lnTo>
                  <a:pt x="124097" y="13063"/>
                </a:lnTo>
                <a:lnTo>
                  <a:pt x="124097" y="6531"/>
                </a:lnTo>
                <a:lnTo>
                  <a:pt x="117565" y="6531"/>
                </a:lnTo>
                <a:lnTo>
                  <a:pt x="111034" y="0"/>
                </a:lnTo>
                <a:lnTo>
                  <a:pt x="104503" y="0"/>
                </a:lnTo>
                <a:lnTo>
                  <a:pt x="97971" y="0"/>
                </a:lnTo>
                <a:lnTo>
                  <a:pt x="84908" y="6531"/>
                </a:lnTo>
                <a:lnTo>
                  <a:pt x="71845" y="6531"/>
                </a:lnTo>
                <a:lnTo>
                  <a:pt x="58782" y="13063"/>
                </a:lnTo>
                <a:lnTo>
                  <a:pt x="52251" y="19594"/>
                </a:lnTo>
                <a:lnTo>
                  <a:pt x="39188" y="26126"/>
                </a:lnTo>
                <a:lnTo>
                  <a:pt x="26125" y="32657"/>
                </a:lnTo>
                <a:lnTo>
                  <a:pt x="19594" y="45720"/>
                </a:lnTo>
                <a:lnTo>
                  <a:pt x="13063" y="52251"/>
                </a:lnTo>
                <a:lnTo>
                  <a:pt x="6531" y="58783"/>
                </a:lnTo>
                <a:lnTo>
                  <a:pt x="0" y="65314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6531" y="97971"/>
                </a:lnTo>
                <a:lnTo>
                  <a:pt x="13063" y="97971"/>
                </a:lnTo>
                <a:lnTo>
                  <a:pt x="19594" y="104503"/>
                </a:lnTo>
                <a:lnTo>
                  <a:pt x="26125" y="104503"/>
                </a:lnTo>
                <a:lnTo>
                  <a:pt x="32657" y="104503"/>
                </a:lnTo>
                <a:lnTo>
                  <a:pt x="45719" y="104503"/>
                </a:lnTo>
                <a:lnTo>
                  <a:pt x="58782" y="104503"/>
                </a:lnTo>
                <a:lnTo>
                  <a:pt x="65314" y="97971"/>
                </a:lnTo>
                <a:lnTo>
                  <a:pt x="78377" y="97971"/>
                </a:lnTo>
                <a:lnTo>
                  <a:pt x="84908" y="91440"/>
                </a:lnTo>
                <a:lnTo>
                  <a:pt x="97971" y="84908"/>
                </a:lnTo>
                <a:lnTo>
                  <a:pt x="97971" y="78377"/>
                </a:lnTo>
                <a:lnTo>
                  <a:pt x="104503" y="71846"/>
                </a:lnTo>
                <a:lnTo>
                  <a:pt x="111034" y="65314"/>
                </a:lnTo>
                <a:lnTo>
                  <a:pt x="117565" y="58783"/>
                </a:lnTo>
                <a:lnTo>
                  <a:pt x="117565" y="52251"/>
                </a:lnTo>
                <a:lnTo>
                  <a:pt x="124097" y="45720"/>
                </a:lnTo>
                <a:lnTo>
                  <a:pt x="124097" y="39188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9188"/>
                </a:lnTo>
                <a:lnTo>
                  <a:pt x="124097" y="45720"/>
                </a:lnTo>
                <a:lnTo>
                  <a:pt x="124097" y="52251"/>
                </a:lnTo>
                <a:lnTo>
                  <a:pt x="124097" y="58783"/>
                </a:lnTo>
                <a:lnTo>
                  <a:pt x="130628" y="65314"/>
                </a:lnTo>
                <a:lnTo>
                  <a:pt x="130628" y="71846"/>
                </a:lnTo>
                <a:lnTo>
                  <a:pt x="130628" y="84908"/>
                </a:lnTo>
                <a:lnTo>
                  <a:pt x="137160" y="91440"/>
                </a:lnTo>
                <a:lnTo>
                  <a:pt x="143691" y="91440"/>
                </a:lnTo>
                <a:lnTo>
                  <a:pt x="150222" y="97971"/>
                </a:lnTo>
                <a:lnTo>
                  <a:pt x="156754" y="104503"/>
                </a:lnTo>
                <a:lnTo>
                  <a:pt x="163285" y="104503"/>
                </a:lnTo>
                <a:lnTo>
                  <a:pt x="176348" y="104503"/>
                </a:lnTo>
                <a:lnTo>
                  <a:pt x="182879" y="111034"/>
                </a:lnTo>
                <a:lnTo>
                  <a:pt x="195942" y="111034"/>
                </a:lnTo>
                <a:lnTo>
                  <a:pt x="202474" y="104503"/>
                </a:lnTo>
                <a:lnTo>
                  <a:pt x="215537" y="104503"/>
                </a:lnTo>
                <a:lnTo>
                  <a:pt x="215537" y="104503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5127172" y="2076994"/>
            <a:ext cx="137160" cy="124098"/>
          </a:xfrm>
          <a:custGeom>
            <a:avLst/>
            <a:gdLst/>
            <a:ahLst/>
            <a:cxnLst/>
            <a:rect l="l" t="t" r="r" b="b"/>
            <a:pathLst>
              <a:path w="137160" h="124098" extrusionOk="0">
                <a:moveTo>
                  <a:pt x="0" y="52252"/>
                </a:moveTo>
                <a:lnTo>
                  <a:pt x="0" y="58783"/>
                </a:lnTo>
                <a:lnTo>
                  <a:pt x="0" y="65314"/>
                </a:lnTo>
                <a:lnTo>
                  <a:pt x="0" y="71846"/>
                </a:lnTo>
                <a:lnTo>
                  <a:pt x="0" y="84909"/>
                </a:lnTo>
                <a:lnTo>
                  <a:pt x="0" y="91440"/>
                </a:lnTo>
                <a:lnTo>
                  <a:pt x="6531" y="91440"/>
                </a:lnTo>
                <a:lnTo>
                  <a:pt x="6531" y="97972"/>
                </a:lnTo>
                <a:lnTo>
                  <a:pt x="6531" y="104503"/>
                </a:lnTo>
                <a:lnTo>
                  <a:pt x="6531" y="111034"/>
                </a:lnTo>
                <a:lnTo>
                  <a:pt x="6531" y="111034"/>
                </a:lnTo>
                <a:lnTo>
                  <a:pt x="6531" y="111034"/>
                </a:lnTo>
                <a:lnTo>
                  <a:pt x="6531" y="117566"/>
                </a:lnTo>
                <a:lnTo>
                  <a:pt x="6531" y="117566"/>
                </a:lnTo>
                <a:lnTo>
                  <a:pt x="6531" y="117566"/>
                </a:lnTo>
                <a:lnTo>
                  <a:pt x="6531" y="117566"/>
                </a:lnTo>
                <a:lnTo>
                  <a:pt x="6531" y="111034"/>
                </a:lnTo>
                <a:lnTo>
                  <a:pt x="6531" y="111034"/>
                </a:lnTo>
                <a:lnTo>
                  <a:pt x="6531" y="104503"/>
                </a:lnTo>
                <a:lnTo>
                  <a:pt x="6531" y="97972"/>
                </a:lnTo>
                <a:lnTo>
                  <a:pt x="6531" y="91440"/>
                </a:lnTo>
                <a:lnTo>
                  <a:pt x="6531" y="84909"/>
                </a:lnTo>
                <a:lnTo>
                  <a:pt x="6531" y="78377"/>
                </a:lnTo>
                <a:lnTo>
                  <a:pt x="13062" y="65314"/>
                </a:lnTo>
                <a:lnTo>
                  <a:pt x="13062" y="58783"/>
                </a:lnTo>
                <a:lnTo>
                  <a:pt x="19594" y="45720"/>
                </a:lnTo>
                <a:lnTo>
                  <a:pt x="26125" y="39189"/>
                </a:lnTo>
                <a:lnTo>
                  <a:pt x="26125" y="32657"/>
                </a:lnTo>
                <a:lnTo>
                  <a:pt x="32656" y="26126"/>
                </a:lnTo>
                <a:lnTo>
                  <a:pt x="39188" y="19594"/>
                </a:lnTo>
                <a:lnTo>
                  <a:pt x="52251" y="13063"/>
                </a:lnTo>
                <a:lnTo>
                  <a:pt x="58782" y="6532"/>
                </a:lnTo>
                <a:lnTo>
                  <a:pt x="65314" y="6532"/>
                </a:lnTo>
                <a:lnTo>
                  <a:pt x="78377" y="0"/>
                </a:lnTo>
                <a:lnTo>
                  <a:pt x="84908" y="0"/>
                </a:lnTo>
                <a:lnTo>
                  <a:pt x="91440" y="0"/>
                </a:lnTo>
                <a:lnTo>
                  <a:pt x="97971" y="6532"/>
                </a:lnTo>
                <a:lnTo>
                  <a:pt x="111034" y="6532"/>
                </a:lnTo>
                <a:lnTo>
                  <a:pt x="111034" y="13063"/>
                </a:lnTo>
                <a:lnTo>
                  <a:pt x="117565" y="13063"/>
                </a:lnTo>
                <a:lnTo>
                  <a:pt x="124097" y="19594"/>
                </a:lnTo>
                <a:lnTo>
                  <a:pt x="130628" y="19594"/>
                </a:lnTo>
                <a:lnTo>
                  <a:pt x="130628" y="26126"/>
                </a:lnTo>
                <a:lnTo>
                  <a:pt x="130628" y="39189"/>
                </a:lnTo>
                <a:lnTo>
                  <a:pt x="137159" y="45720"/>
                </a:lnTo>
                <a:lnTo>
                  <a:pt x="137159" y="52252"/>
                </a:lnTo>
                <a:lnTo>
                  <a:pt x="137159" y="58783"/>
                </a:lnTo>
                <a:lnTo>
                  <a:pt x="137159" y="65314"/>
                </a:lnTo>
                <a:lnTo>
                  <a:pt x="137159" y="78377"/>
                </a:lnTo>
                <a:lnTo>
                  <a:pt x="137159" y="84909"/>
                </a:lnTo>
                <a:lnTo>
                  <a:pt x="137159" y="91440"/>
                </a:lnTo>
                <a:lnTo>
                  <a:pt x="137159" y="97972"/>
                </a:lnTo>
                <a:lnTo>
                  <a:pt x="130628" y="104503"/>
                </a:lnTo>
                <a:lnTo>
                  <a:pt x="130628" y="111034"/>
                </a:lnTo>
                <a:lnTo>
                  <a:pt x="130628" y="111034"/>
                </a:lnTo>
                <a:lnTo>
                  <a:pt x="130628" y="117566"/>
                </a:lnTo>
                <a:lnTo>
                  <a:pt x="137159" y="117566"/>
                </a:lnTo>
                <a:lnTo>
                  <a:pt x="137159" y="117566"/>
                </a:lnTo>
                <a:lnTo>
                  <a:pt x="137159" y="117566"/>
                </a:lnTo>
                <a:lnTo>
                  <a:pt x="137159" y="124097"/>
                </a:lnTo>
                <a:lnTo>
                  <a:pt x="137159" y="124097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5362303" y="2083526"/>
            <a:ext cx="6532" cy="104503"/>
          </a:xfrm>
          <a:custGeom>
            <a:avLst/>
            <a:gdLst/>
            <a:ahLst/>
            <a:cxnLst/>
            <a:rect l="l" t="t" r="r" b="b"/>
            <a:pathLst>
              <a:path w="6532" h="104503" extrusionOk="0">
                <a:moveTo>
                  <a:pt x="6531" y="0"/>
                </a:moveTo>
                <a:lnTo>
                  <a:pt x="6531" y="0"/>
                </a:lnTo>
                <a:lnTo>
                  <a:pt x="6531" y="0"/>
                </a:lnTo>
                <a:lnTo>
                  <a:pt x="6531" y="0"/>
                </a:lnTo>
                <a:lnTo>
                  <a:pt x="6531" y="6531"/>
                </a:lnTo>
                <a:lnTo>
                  <a:pt x="6531" y="6531"/>
                </a:lnTo>
                <a:lnTo>
                  <a:pt x="6531" y="13062"/>
                </a:lnTo>
                <a:lnTo>
                  <a:pt x="0" y="19594"/>
                </a:lnTo>
                <a:lnTo>
                  <a:pt x="0" y="26125"/>
                </a:lnTo>
                <a:lnTo>
                  <a:pt x="0" y="32657"/>
                </a:lnTo>
                <a:lnTo>
                  <a:pt x="0" y="45720"/>
                </a:lnTo>
                <a:lnTo>
                  <a:pt x="0" y="52251"/>
                </a:lnTo>
                <a:lnTo>
                  <a:pt x="0" y="58782"/>
                </a:lnTo>
                <a:lnTo>
                  <a:pt x="0" y="65314"/>
                </a:lnTo>
                <a:lnTo>
                  <a:pt x="0" y="71845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0" y="97971"/>
                </a:lnTo>
                <a:lnTo>
                  <a:pt x="0" y="104502"/>
                </a:lnTo>
                <a:lnTo>
                  <a:pt x="0" y="104502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5447212" y="2083526"/>
            <a:ext cx="97972" cy="124098"/>
          </a:xfrm>
          <a:custGeom>
            <a:avLst/>
            <a:gdLst/>
            <a:ahLst/>
            <a:cxnLst/>
            <a:rect l="l" t="t" r="r" b="b"/>
            <a:pathLst>
              <a:path w="97972" h="124098" extrusionOk="0">
                <a:moveTo>
                  <a:pt x="71845" y="13062"/>
                </a:moveTo>
                <a:lnTo>
                  <a:pt x="71845" y="13062"/>
                </a:lnTo>
                <a:lnTo>
                  <a:pt x="78376" y="6531"/>
                </a:lnTo>
                <a:lnTo>
                  <a:pt x="78376" y="6531"/>
                </a:lnTo>
                <a:lnTo>
                  <a:pt x="78376" y="6531"/>
                </a:lnTo>
                <a:lnTo>
                  <a:pt x="78376" y="6531"/>
                </a:lnTo>
                <a:lnTo>
                  <a:pt x="78376" y="6531"/>
                </a:lnTo>
                <a:lnTo>
                  <a:pt x="78376" y="0"/>
                </a:lnTo>
                <a:lnTo>
                  <a:pt x="71845" y="0"/>
                </a:lnTo>
                <a:lnTo>
                  <a:pt x="65314" y="0"/>
                </a:lnTo>
                <a:lnTo>
                  <a:pt x="58782" y="0"/>
                </a:lnTo>
                <a:lnTo>
                  <a:pt x="52251" y="0"/>
                </a:lnTo>
                <a:lnTo>
                  <a:pt x="45719" y="0"/>
                </a:lnTo>
                <a:lnTo>
                  <a:pt x="39188" y="0"/>
                </a:lnTo>
                <a:lnTo>
                  <a:pt x="32657" y="6531"/>
                </a:lnTo>
                <a:lnTo>
                  <a:pt x="26125" y="6531"/>
                </a:lnTo>
                <a:lnTo>
                  <a:pt x="26125" y="6531"/>
                </a:lnTo>
                <a:lnTo>
                  <a:pt x="19594" y="13062"/>
                </a:lnTo>
                <a:lnTo>
                  <a:pt x="19594" y="13062"/>
                </a:lnTo>
                <a:lnTo>
                  <a:pt x="13062" y="19594"/>
                </a:lnTo>
                <a:lnTo>
                  <a:pt x="13062" y="19594"/>
                </a:lnTo>
                <a:lnTo>
                  <a:pt x="13062" y="26125"/>
                </a:lnTo>
                <a:lnTo>
                  <a:pt x="19594" y="32657"/>
                </a:lnTo>
                <a:lnTo>
                  <a:pt x="19594" y="39188"/>
                </a:lnTo>
                <a:lnTo>
                  <a:pt x="26125" y="39188"/>
                </a:lnTo>
                <a:lnTo>
                  <a:pt x="32657" y="45720"/>
                </a:lnTo>
                <a:lnTo>
                  <a:pt x="39188" y="52251"/>
                </a:lnTo>
                <a:lnTo>
                  <a:pt x="45719" y="52251"/>
                </a:lnTo>
                <a:lnTo>
                  <a:pt x="45719" y="58782"/>
                </a:lnTo>
                <a:lnTo>
                  <a:pt x="58782" y="65314"/>
                </a:lnTo>
                <a:lnTo>
                  <a:pt x="58782" y="71845"/>
                </a:lnTo>
                <a:lnTo>
                  <a:pt x="71845" y="78377"/>
                </a:lnTo>
                <a:lnTo>
                  <a:pt x="78376" y="78377"/>
                </a:lnTo>
                <a:lnTo>
                  <a:pt x="78376" y="84908"/>
                </a:lnTo>
                <a:lnTo>
                  <a:pt x="84908" y="91440"/>
                </a:lnTo>
                <a:lnTo>
                  <a:pt x="91439" y="91440"/>
                </a:lnTo>
                <a:lnTo>
                  <a:pt x="91439" y="97971"/>
                </a:lnTo>
                <a:lnTo>
                  <a:pt x="97971" y="104502"/>
                </a:lnTo>
                <a:lnTo>
                  <a:pt x="97971" y="104502"/>
                </a:lnTo>
                <a:lnTo>
                  <a:pt x="97971" y="111034"/>
                </a:lnTo>
                <a:lnTo>
                  <a:pt x="97971" y="111034"/>
                </a:lnTo>
                <a:lnTo>
                  <a:pt x="91439" y="117565"/>
                </a:lnTo>
                <a:lnTo>
                  <a:pt x="91439" y="117565"/>
                </a:lnTo>
                <a:lnTo>
                  <a:pt x="84908" y="117565"/>
                </a:lnTo>
                <a:lnTo>
                  <a:pt x="78376" y="124097"/>
                </a:lnTo>
                <a:lnTo>
                  <a:pt x="65314" y="124097"/>
                </a:lnTo>
                <a:lnTo>
                  <a:pt x="58782" y="124097"/>
                </a:lnTo>
                <a:lnTo>
                  <a:pt x="45719" y="124097"/>
                </a:lnTo>
                <a:lnTo>
                  <a:pt x="39188" y="124097"/>
                </a:lnTo>
                <a:lnTo>
                  <a:pt x="32657" y="124097"/>
                </a:lnTo>
                <a:lnTo>
                  <a:pt x="26125" y="124097"/>
                </a:lnTo>
                <a:lnTo>
                  <a:pt x="19594" y="117565"/>
                </a:lnTo>
                <a:lnTo>
                  <a:pt x="13062" y="117565"/>
                </a:lnTo>
                <a:lnTo>
                  <a:pt x="6531" y="117565"/>
                </a:lnTo>
                <a:lnTo>
                  <a:pt x="6531" y="111034"/>
                </a:lnTo>
                <a:lnTo>
                  <a:pt x="0" y="104502"/>
                </a:lnTo>
                <a:lnTo>
                  <a:pt x="0" y="97971"/>
                </a:lnTo>
                <a:lnTo>
                  <a:pt x="0" y="97971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5617028" y="2070463"/>
            <a:ext cx="274322" cy="124098"/>
          </a:xfrm>
          <a:custGeom>
            <a:avLst/>
            <a:gdLst/>
            <a:ahLst/>
            <a:cxnLst/>
            <a:rect l="l" t="t" r="r" b="b"/>
            <a:pathLst>
              <a:path w="274322" h="124098" extrusionOk="0">
                <a:moveTo>
                  <a:pt x="6532" y="32657"/>
                </a:moveTo>
                <a:lnTo>
                  <a:pt x="6532" y="32657"/>
                </a:lnTo>
                <a:lnTo>
                  <a:pt x="6532" y="32657"/>
                </a:lnTo>
                <a:lnTo>
                  <a:pt x="6532" y="39188"/>
                </a:lnTo>
                <a:lnTo>
                  <a:pt x="6532" y="45720"/>
                </a:lnTo>
                <a:lnTo>
                  <a:pt x="6532" y="52251"/>
                </a:lnTo>
                <a:lnTo>
                  <a:pt x="6532" y="58783"/>
                </a:lnTo>
                <a:lnTo>
                  <a:pt x="6532" y="65314"/>
                </a:lnTo>
                <a:lnTo>
                  <a:pt x="6532" y="65314"/>
                </a:lnTo>
                <a:lnTo>
                  <a:pt x="6532" y="71845"/>
                </a:lnTo>
                <a:lnTo>
                  <a:pt x="6532" y="84908"/>
                </a:lnTo>
                <a:lnTo>
                  <a:pt x="6532" y="91440"/>
                </a:lnTo>
                <a:lnTo>
                  <a:pt x="6532" y="97971"/>
                </a:lnTo>
                <a:lnTo>
                  <a:pt x="6532" y="97971"/>
                </a:lnTo>
                <a:lnTo>
                  <a:pt x="6532" y="104503"/>
                </a:lnTo>
                <a:lnTo>
                  <a:pt x="6532" y="111034"/>
                </a:lnTo>
                <a:lnTo>
                  <a:pt x="6532" y="117565"/>
                </a:lnTo>
                <a:lnTo>
                  <a:pt x="6532" y="117565"/>
                </a:lnTo>
                <a:lnTo>
                  <a:pt x="6532" y="124097"/>
                </a:lnTo>
                <a:lnTo>
                  <a:pt x="6532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17565"/>
                </a:lnTo>
                <a:lnTo>
                  <a:pt x="0" y="117565"/>
                </a:lnTo>
                <a:lnTo>
                  <a:pt x="0" y="111034"/>
                </a:lnTo>
                <a:lnTo>
                  <a:pt x="0" y="104503"/>
                </a:lnTo>
                <a:lnTo>
                  <a:pt x="0" y="91440"/>
                </a:lnTo>
                <a:lnTo>
                  <a:pt x="6532" y="84908"/>
                </a:lnTo>
                <a:lnTo>
                  <a:pt x="6532" y="78377"/>
                </a:lnTo>
                <a:lnTo>
                  <a:pt x="6532" y="65314"/>
                </a:lnTo>
                <a:lnTo>
                  <a:pt x="13063" y="58783"/>
                </a:lnTo>
                <a:lnTo>
                  <a:pt x="13063" y="52251"/>
                </a:lnTo>
                <a:lnTo>
                  <a:pt x="19595" y="45720"/>
                </a:lnTo>
                <a:lnTo>
                  <a:pt x="26126" y="39188"/>
                </a:lnTo>
                <a:lnTo>
                  <a:pt x="26126" y="32657"/>
                </a:lnTo>
                <a:lnTo>
                  <a:pt x="32658" y="26125"/>
                </a:lnTo>
                <a:lnTo>
                  <a:pt x="39189" y="26125"/>
                </a:lnTo>
                <a:lnTo>
                  <a:pt x="45721" y="19594"/>
                </a:lnTo>
                <a:lnTo>
                  <a:pt x="52252" y="19594"/>
                </a:lnTo>
                <a:lnTo>
                  <a:pt x="58784" y="19594"/>
                </a:lnTo>
                <a:lnTo>
                  <a:pt x="65315" y="19594"/>
                </a:lnTo>
                <a:lnTo>
                  <a:pt x="71846" y="19594"/>
                </a:lnTo>
                <a:lnTo>
                  <a:pt x="78378" y="26125"/>
                </a:lnTo>
                <a:lnTo>
                  <a:pt x="84909" y="26125"/>
                </a:lnTo>
                <a:lnTo>
                  <a:pt x="91441" y="32657"/>
                </a:lnTo>
                <a:lnTo>
                  <a:pt x="97972" y="39188"/>
                </a:lnTo>
                <a:lnTo>
                  <a:pt x="97972" y="45720"/>
                </a:lnTo>
                <a:lnTo>
                  <a:pt x="104503" y="52251"/>
                </a:lnTo>
                <a:lnTo>
                  <a:pt x="111035" y="58783"/>
                </a:lnTo>
                <a:lnTo>
                  <a:pt x="111035" y="65314"/>
                </a:lnTo>
                <a:lnTo>
                  <a:pt x="111035" y="71845"/>
                </a:lnTo>
                <a:lnTo>
                  <a:pt x="117566" y="84908"/>
                </a:lnTo>
                <a:lnTo>
                  <a:pt x="117566" y="91440"/>
                </a:lnTo>
                <a:lnTo>
                  <a:pt x="117566" y="97971"/>
                </a:lnTo>
                <a:lnTo>
                  <a:pt x="117566" y="104503"/>
                </a:lnTo>
                <a:lnTo>
                  <a:pt x="117566" y="111034"/>
                </a:lnTo>
                <a:lnTo>
                  <a:pt x="117566" y="117565"/>
                </a:lnTo>
                <a:lnTo>
                  <a:pt x="117566" y="117565"/>
                </a:lnTo>
                <a:lnTo>
                  <a:pt x="117566" y="117565"/>
                </a:lnTo>
                <a:lnTo>
                  <a:pt x="117566" y="117565"/>
                </a:lnTo>
                <a:lnTo>
                  <a:pt x="117566" y="117565"/>
                </a:lnTo>
                <a:lnTo>
                  <a:pt x="117566" y="117565"/>
                </a:lnTo>
                <a:lnTo>
                  <a:pt x="117566" y="117565"/>
                </a:lnTo>
                <a:lnTo>
                  <a:pt x="124098" y="117565"/>
                </a:lnTo>
                <a:lnTo>
                  <a:pt x="124098" y="111034"/>
                </a:lnTo>
                <a:lnTo>
                  <a:pt x="130629" y="104503"/>
                </a:lnTo>
                <a:lnTo>
                  <a:pt x="130629" y="97971"/>
                </a:lnTo>
                <a:lnTo>
                  <a:pt x="137160" y="91440"/>
                </a:lnTo>
                <a:lnTo>
                  <a:pt x="143692" y="78377"/>
                </a:lnTo>
                <a:lnTo>
                  <a:pt x="150223" y="71845"/>
                </a:lnTo>
                <a:lnTo>
                  <a:pt x="156755" y="58783"/>
                </a:lnTo>
                <a:lnTo>
                  <a:pt x="163286" y="52251"/>
                </a:lnTo>
                <a:lnTo>
                  <a:pt x="169818" y="45720"/>
                </a:lnTo>
                <a:lnTo>
                  <a:pt x="176349" y="32657"/>
                </a:lnTo>
                <a:lnTo>
                  <a:pt x="189412" y="26125"/>
                </a:lnTo>
                <a:lnTo>
                  <a:pt x="195944" y="19594"/>
                </a:lnTo>
                <a:lnTo>
                  <a:pt x="202475" y="19594"/>
                </a:lnTo>
                <a:lnTo>
                  <a:pt x="215538" y="13063"/>
                </a:lnTo>
                <a:lnTo>
                  <a:pt x="222069" y="6531"/>
                </a:lnTo>
                <a:lnTo>
                  <a:pt x="228600" y="6531"/>
                </a:lnTo>
                <a:lnTo>
                  <a:pt x="235132" y="0"/>
                </a:lnTo>
                <a:lnTo>
                  <a:pt x="241663" y="0"/>
                </a:lnTo>
                <a:lnTo>
                  <a:pt x="248195" y="0"/>
                </a:lnTo>
                <a:lnTo>
                  <a:pt x="254726" y="0"/>
                </a:lnTo>
                <a:lnTo>
                  <a:pt x="254726" y="0"/>
                </a:lnTo>
                <a:lnTo>
                  <a:pt x="261258" y="0"/>
                </a:lnTo>
                <a:lnTo>
                  <a:pt x="261258" y="6531"/>
                </a:lnTo>
                <a:lnTo>
                  <a:pt x="267789" y="6531"/>
                </a:lnTo>
                <a:lnTo>
                  <a:pt x="274321" y="13063"/>
                </a:lnTo>
                <a:lnTo>
                  <a:pt x="274321" y="19594"/>
                </a:lnTo>
                <a:lnTo>
                  <a:pt x="274321" y="26125"/>
                </a:lnTo>
                <a:lnTo>
                  <a:pt x="274321" y="32657"/>
                </a:lnTo>
                <a:lnTo>
                  <a:pt x="274321" y="39188"/>
                </a:lnTo>
                <a:lnTo>
                  <a:pt x="274321" y="45720"/>
                </a:lnTo>
                <a:lnTo>
                  <a:pt x="267789" y="52251"/>
                </a:lnTo>
                <a:lnTo>
                  <a:pt x="267789" y="65314"/>
                </a:lnTo>
                <a:lnTo>
                  <a:pt x="267789" y="71845"/>
                </a:lnTo>
                <a:lnTo>
                  <a:pt x="261258" y="78377"/>
                </a:lnTo>
                <a:lnTo>
                  <a:pt x="261258" y="84908"/>
                </a:lnTo>
                <a:lnTo>
                  <a:pt x="261258" y="91440"/>
                </a:lnTo>
                <a:lnTo>
                  <a:pt x="254726" y="97971"/>
                </a:lnTo>
                <a:lnTo>
                  <a:pt x="248195" y="97971"/>
                </a:lnTo>
                <a:lnTo>
                  <a:pt x="254726" y="104503"/>
                </a:lnTo>
                <a:lnTo>
                  <a:pt x="248195" y="111034"/>
                </a:lnTo>
                <a:lnTo>
                  <a:pt x="248195" y="111034"/>
                </a:lnTo>
                <a:lnTo>
                  <a:pt x="248195" y="117565"/>
                </a:lnTo>
                <a:lnTo>
                  <a:pt x="254726" y="117565"/>
                </a:lnTo>
                <a:lnTo>
                  <a:pt x="254726" y="117565"/>
                </a:lnTo>
                <a:lnTo>
                  <a:pt x="261258" y="117565"/>
                </a:lnTo>
                <a:lnTo>
                  <a:pt x="267789" y="117565"/>
                </a:lnTo>
                <a:lnTo>
                  <a:pt x="267789" y="117565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5989320" y="2070463"/>
            <a:ext cx="91441" cy="130629"/>
          </a:xfrm>
          <a:custGeom>
            <a:avLst/>
            <a:gdLst/>
            <a:ahLst/>
            <a:cxnLst/>
            <a:rect l="l" t="t" r="r" b="b"/>
            <a:pathLst>
              <a:path w="91441" h="130629" extrusionOk="0">
                <a:moveTo>
                  <a:pt x="84908" y="19594"/>
                </a:moveTo>
                <a:lnTo>
                  <a:pt x="84908" y="19594"/>
                </a:lnTo>
                <a:lnTo>
                  <a:pt x="84908" y="13063"/>
                </a:lnTo>
                <a:lnTo>
                  <a:pt x="84908" y="6531"/>
                </a:lnTo>
                <a:lnTo>
                  <a:pt x="91440" y="6531"/>
                </a:lnTo>
                <a:lnTo>
                  <a:pt x="91440" y="6531"/>
                </a:lnTo>
                <a:lnTo>
                  <a:pt x="84908" y="0"/>
                </a:lnTo>
                <a:lnTo>
                  <a:pt x="84908" y="0"/>
                </a:lnTo>
                <a:lnTo>
                  <a:pt x="84908" y="0"/>
                </a:lnTo>
                <a:lnTo>
                  <a:pt x="78377" y="0"/>
                </a:lnTo>
                <a:lnTo>
                  <a:pt x="71846" y="0"/>
                </a:lnTo>
                <a:lnTo>
                  <a:pt x="71846" y="0"/>
                </a:lnTo>
                <a:lnTo>
                  <a:pt x="58783" y="0"/>
                </a:lnTo>
                <a:lnTo>
                  <a:pt x="52252" y="0"/>
                </a:lnTo>
                <a:lnTo>
                  <a:pt x="45720" y="6531"/>
                </a:lnTo>
                <a:lnTo>
                  <a:pt x="39189" y="6531"/>
                </a:lnTo>
                <a:lnTo>
                  <a:pt x="32657" y="13063"/>
                </a:lnTo>
                <a:lnTo>
                  <a:pt x="26126" y="19594"/>
                </a:lnTo>
                <a:lnTo>
                  <a:pt x="13063" y="26125"/>
                </a:lnTo>
                <a:lnTo>
                  <a:pt x="13063" y="26125"/>
                </a:lnTo>
                <a:lnTo>
                  <a:pt x="6531" y="32657"/>
                </a:lnTo>
                <a:lnTo>
                  <a:pt x="0" y="39188"/>
                </a:lnTo>
                <a:lnTo>
                  <a:pt x="0" y="45720"/>
                </a:lnTo>
                <a:lnTo>
                  <a:pt x="0" y="52251"/>
                </a:lnTo>
                <a:lnTo>
                  <a:pt x="0" y="52251"/>
                </a:lnTo>
                <a:lnTo>
                  <a:pt x="0" y="58783"/>
                </a:lnTo>
                <a:lnTo>
                  <a:pt x="0" y="58783"/>
                </a:lnTo>
                <a:lnTo>
                  <a:pt x="6531" y="65314"/>
                </a:lnTo>
                <a:lnTo>
                  <a:pt x="6531" y="65314"/>
                </a:lnTo>
                <a:lnTo>
                  <a:pt x="13063" y="71845"/>
                </a:lnTo>
                <a:lnTo>
                  <a:pt x="13063" y="71845"/>
                </a:lnTo>
                <a:lnTo>
                  <a:pt x="19594" y="78377"/>
                </a:lnTo>
                <a:lnTo>
                  <a:pt x="26126" y="84908"/>
                </a:lnTo>
                <a:lnTo>
                  <a:pt x="32657" y="84908"/>
                </a:lnTo>
                <a:lnTo>
                  <a:pt x="39189" y="91440"/>
                </a:lnTo>
                <a:lnTo>
                  <a:pt x="45720" y="91440"/>
                </a:lnTo>
                <a:lnTo>
                  <a:pt x="52252" y="97971"/>
                </a:lnTo>
                <a:lnTo>
                  <a:pt x="58783" y="104503"/>
                </a:lnTo>
                <a:lnTo>
                  <a:pt x="65314" y="104503"/>
                </a:lnTo>
                <a:lnTo>
                  <a:pt x="71846" y="111034"/>
                </a:lnTo>
                <a:lnTo>
                  <a:pt x="71846" y="117565"/>
                </a:lnTo>
                <a:lnTo>
                  <a:pt x="71846" y="117565"/>
                </a:lnTo>
                <a:lnTo>
                  <a:pt x="65314" y="124097"/>
                </a:lnTo>
                <a:lnTo>
                  <a:pt x="65314" y="124097"/>
                </a:lnTo>
                <a:lnTo>
                  <a:pt x="58783" y="124097"/>
                </a:lnTo>
                <a:lnTo>
                  <a:pt x="52252" y="130628"/>
                </a:lnTo>
                <a:lnTo>
                  <a:pt x="39189" y="130628"/>
                </a:lnTo>
                <a:lnTo>
                  <a:pt x="32657" y="130628"/>
                </a:lnTo>
                <a:lnTo>
                  <a:pt x="19594" y="130628"/>
                </a:lnTo>
                <a:lnTo>
                  <a:pt x="0" y="130628"/>
                </a:lnTo>
                <a:lnTo>
                  <a:pt x="0" y="130628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5401491" y="2031274"/>
            <a:ext cx="13064" cy="13064"/>
          </a:xfrm>
          <a:custGeom>
            <a:avLst/>
            <a:gdLst/>
            <a:ahLst/>
            <a:cxnLst/>
            <a:rect l="l" t="t" r="r" b="b"/>
            <a:pathLst>
              <a:path w="13064" h="13064" extrusionOk="0">
                <a:moveTo>
                  <a:pt x="13063" y="0"/>
                </a:moveTo>
                <a:lnTo>
                  <a:pt x="13063" y="0"/>
                </a:lnTo>
                <a:lnTo>
                  <a:pt x="6532" y="0"/>
                </a:lnTo>
                <a:lnTo>
                  <a:pt x="6532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6041572" y="2005149"/>
            <a:ext cx="124098" cy="306978"/>
          </a:xfrm>
          <a:custGeom>
            <a:avLst/>
            <a:gdLst/>
            <a:ahLst/>
            <a:cxnLst/>
            <a:rect l="l" t="t" r="r" b="b"/>
            <a:pathLst>
              <a:path w="124098" h="306978" extrusionOk="0">
                <a:moveTo>
                  <a:pt x="0" y="6531"/>
                </a:moveTo>
                <a:lnTo>
                  <a:pt x="0" y="6531"/>
                </a:lnTo>
                <a:lnTo>
                  <a:pt x="6531" y="6531"/>
                </a:lnTo>
                <a:lnTo>
                  <a:pt x="13062" y="6531"/>
                </a:lnTo>
                <a:lnTo>
                  <a:pt x="19594" y="6531"/>
                </a:lnTo>
                <a:lnTo>
                  <a:pt x="19594" y="6531"/>
                </a:lnTo>
                <a:lnTo>
                  <a:pt x="19594" y="0"/>
                </a:ln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32656" y="0"/>
                </a:lnTo>
                <a:lnTo>
                  <a:pt x="32656" y="0"/>
                </a:lnTo>
                <a:lnTo>
                  <a:pt x="32656" y="0"/>
                </a:lnTo>
                <a:lnTo>
                  <a:pt x="32656" y="6531"/>
                </a:lnTo>
                <a:lnTo>
                  <a:pt x="39188" y="6531"/>
                </a:lnTo>
                <a:lnTo>
                  <a:pt x="39188" y="6531"/>
                </a:lnTo>
                <a:lnTo>
                  <a:pt x="45719" y="6531"/>
                </a:lnTo>
                <a:lnTo>
                  <a:pt x="45719" y="13062"/>
                </a:lnTo>
                <a:lnTo>
                  <a:pt x="52251" y="13062"/>
                </a:lnTo>
                <a:lnTo>
                  <a:pt x="58782" y="19594"/>
                </a:lnTo>
                <a:lnTo>
                  <a:pt x="65314" y="26125"/>
                </a:lnTo>
                <a:lnTo>
                  <a:pt x="71845" y="32657"/>
                </a:lnTo>
                <a:lnTo>
                  <a:pt x="78377" y="39188"/>
                </a:lnTo>
                <a:lnTo>
                  <a:pt x="78377" y="45720"/>
                </a:lnTo>
                <a:lnTo>
                  <a:pt x="84908" y="58782"/>
                </a:lnTo>
                <a:lnTo>
                  <a:pt x="91439" y="65314"/>
                </a:lnTo>
                <a:lnTo>
                  <a:pt x="97971" y="71845"/>
                </a:lnTo>
                <a:lnTo>
                  <a:pt x="104502" y="84908"/>
                </a:lnTo>
                <a:lnTo>
                  <a:pt x="111034" y="97971"/>
                </a:lnTo>
                <a:lnTo>
                  <a:pt x="117565" y="111034"/>
                </a:lnTo>
                <a:lnTo>
                  <a:pt x="124097" y="124097"/>
                </a:lnTo>
                <a:lnTo>
                  <a:pt x="124097" y="137159"/>
                </a:lnTo>
                <a:lnTo>
                  <a:pt x="124097" y="150222"/>
                </a:lnTo>
                <a:lnTo>
                  <a:pt x="124097" y="163285"/>
                </a:lnTo>
                <a:lnTo>
                  <a:pt x="124097" y="176348"/>
                </a:lnTo>
                <a:lnTo>
                  <a:pt x="117565" y="189411"/>
                </a:lnTo>
                <a:lnTo>
                  <a:pt x="111034" y="202474"/>
                </a:lnTo>
                <a:lnTo>
                  <a:pt x="104502" y="215537"/>
                </a:lnTo>
                <a:lnTo>
                  <a:pt x="104502" y="222068"/>
                </a:lnTo>
                <a:lnTo>
                  <a:pt x="91439" y="235131"/>
                </a:lnTo>
                <a:lnTo>
                  <a:pt x="91439" y="248194"/>
                </a:lnTo>
                <a:lnTo>
                  <a:pt x="78377" y="254725"/>
                </a:lnTo>
                <a:lnTo>
                  <a:pt x="71845" y="261257"/>
                </a:lnTo>
                <a:lnTo>
                  <a:pt x="65314" y="267788"/>
                </a:lnTo>
                <a:lnTo>
                  <a:pt x="52251" y="280851"/>
                </a:lnTo>
                <a:lnTo>
                  <a:pt x="45719" y="287382"/>
                </a:lnTo>
                <a:lnTo>
                  <a:pt x="39188" y="287382"/>
                </a:lnTo>
                <a:lnTo>
                  <a:pt x="32656" y="293914"/>
                </a:lnTo>
                <a:lnTo>
                  <a:pt x="26125" y="306977"/>
                </a:lnTo>
                <a:lnTo>
                  <a:pt x="26125" y="306977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6146074" y="640080"/>
            <a:ext cx="2253344" cy="209007"/>
          </a:xfrm>
          <a:custGeom>
            <a:avLst/>
            <a:gdLst/>
            <a:ahLst/>
            <a:cxnLst/>
            <a:rect l="l" t="t" r="r" b="b"/>
            <a:pathLst>
              <a:path w="2253344" h="209007" extrusionOk="0">
                <a:moveTo>
                  <a:pt x="0" y="111034"/>
                </a:moveTo>
                <a:lnTo>
                  <a:pt x="0" y="111034"/>
                </a:lnTo>
                <a:lnTo>
                  <a:pt x="0" y="111034"/>
                </a:lnTo>
                <a:lnTo>
                  <a:pt x="0" y="117566"/>
                </a:lnTo>
                <a:lnTo>
                  <a:pt x="6532" y="117566"/>
                </a:lnTo>
                <a:lnTo>
                  <a:pt x="6532" y="117566"/>
                </a:lnTo>
                <a:lnTo>
                  <a:pt x="6532" y="117566"/>
                </a:lnTo>
                <a:lnTo>
                  <a:pt x="13063" y="124097"/>
                </a:lnTo>
                <a:lnTo>
                  <a:pt x="13063" y="124097"/>
                </a:lnTo>
                <a:lnTo>
                  <a:pt x="19595" y="124097"/>
                </a:lnTo>
                <a:lnTo>
                  <a:pt x="26126" y="124097"/>
                </a:lnTo>
                <a:lnTo>
                  <a:pt x="32657" y="124097"/>
                </a:lnTo>
                <a:lnTo>
                  <a:pt x="39189" y="124097"/>
                </a:lnTo>
                <a:lnTo>
                  <a:pt x="45720" y="124097"/>
                </a:lnTo>
                <a:lnTo>
                  <a:pt x="52252" y="124097"/>
                </a:lnTo>
                <a:lnTo>
                  <a:pt x="65314" y="130629"/>
                </a:lnTo>
                <a:lnTo>
                  <a:pt x="71846" y="124097"/>
                </a:lnTo>
                <a:lnTo>
                  <a:pt x="84909" y="124097"/>
                </a:lnTo>
                <a:lnTo>
                  <a:pt x="91440" y="124097"/>
                </a:lnTo>
                <a:lnTo>
                  <a:pt x="104503" y="124097"/>
                </a:lnTo>
                <a:lnTo>
                  <a:pt x="117566" y="124097"/>
                </a:lnTo>
                <a:lnTo>
                  <a:pt x="124098" y="124097"/>
                </a:lnTo>
                <a:lnTo>
                  <a:pt x="137160" y="124097"/>
                </a:lnTo>
                <a:lnTo>
                  <a:pt x="150223" y="117566"/>
                </a:lnTo>
                <a:lnTo>
                  <a:pt x="163286" y="117566"/>
                </a:lnTo>
                <a:lnTo>
                  <a:pt x="169817" y="111034"/>
                </a:lnTo>
                <a:lnTo>
                  <a:pt x="189412" y="111034"/>
                </a:lnTo>
                <a:lnTo>
                  <a:pt x="195943" y="104503"/>
                </a:lnTo>
                <a:lnTo>
                  <a:pt x="209006" y="104503"/>
                </a:lnTo>
                <a:lnTo>
                  <a:pt x="222069" y="97971"/>
                </a:lnTo>
                <a:lnTo>
                  <a:pt x="235132" y="97971"/>
                </a:lnTo>
                <a:lnTo>
                  <a:pt x="241663" y="91440"/>
                </a:lnTo>
                <a:lnTo>
                  <a:pt x="254726" y="84908"/>
                </a:lnTo>
                <a:lnTo>
                  <a:pt x="267789" y="78377"/>
                </a:lnTo>
                <a:lnTo>
                  <a:pt x="274320" y="78377"/>
                </a:lnTo>
                <a:lnTo>
                  <a:pt x="287383" y="65314"/>
                </a:lnTo>
                <a:lnTo>
                  <a:pt x="293914" y="65314"/>
                </a:lnTo>
                <a:lnTo>
                  <a:pt x="300446" y="58783"/>
                </a:lnTo>
                <a:lnTo>
                  <a:pt x="306977" y="52251"/>
                </a:lnTo>
                <a:lnTo>
                  <a:pt x="320040" y="45720"/>
                </a:lnTo>
                <a:lnTo>
                  <a:pt x="326572" y="39189"/>
                </a:lnTo>
                <a:lnTo>
                  <a:pt x="333103" y="39189"/>
                </a:lnTo>
                <a:lnTo>
                  <a:pt x="333103" y="32657"/>
                </a:lnTo>
                <a:lnTo>
                  <a:pt x="339635" y="26126"/>
                </a:lnTo>
                <a:lnTo>
                  <a:pt x="346166" y="26126"/>
                </a:lnTo>
                <a:lnTo>
                  <a:pt x="352698" y="19594"/>
                </a:lnTo>
                <a:lnTo>
                  <a:pt x="352698" y="19594"/>
                </a:lnTo>
                <a:lnTo>
                  <a:pt x="359229" y="13063"/>
                </a:lnTo>
                <a:lnTo>
                  <a:pt x="359229" y="13063"/>
                </a:lnTo>
                <a:lnTo>
                  <a:pt x="359229" y="6531"/>
                </a:lnTo>
                <a:lnTo>
                  <a:pt x="359229" y="6531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0"/>
                </a:lnTo>
                <a:lnTo>
                  <a:pt x="359229" y="6531"/>
                </a:lnTo>
                <a:lnTo>
                  <a:pt x="359229" y="13063"/>
                </a:lnTo>
                <a:lnTo>
                  <a:pt x="359229" y="13063"/>
                </a:lnTo>
                <a:lnTo>
                  <a:pt x="359229" y="19594"/>
                </a:lnTo>
                <a:lnTo>
                  <a:pt x="359229" y="19594"/>
                </a:lnTo>
                <a:lnTo>
                  <a:pt x="359229" y="26126"/>
                </a:lnTo>
                <a:lnTo>
                  <a:pt x="359229" y="32657"/>
                </a:lnTo>
                <a:lnTo>
                  <a:pt x="365760" y="32657"/>
                </a:lnTo>
                <a:lnTo>
                  <a:pt x="365760" y="39189"/>
                </a:lnTo>
                <a:lnTo>
                  <a:pt x="365760" y="45720"/>
                </a:lnTo>
                <a:lnTo>
                  <a:pt x="372292" y="45720"/>
                </a:lnTo>
                <a:lnTo>
                  <a:pt x="372292" y="52251"/>
                </a:lnTo>
                <a:lnTo>
                  <a:pt x="378823" y="58783"/>
                </a:lnTo>
                <a:lnTo>
                  <a:pt x="378823" y="65314"/>
                </a:lnTo>
                <a:lnTo>
                  <a:pt x="385354" y="71846"/>
                </a:lnTo>
                <a:lnTo>
                  <a:pt x="391887" y="78377"/>
                </a:lnTo>
                <a:lnTo>
                  <a:pt x="391887" y="78377"/>
                </a:lnTo>
                <a:lnTo>
                  <a:pt x="404949" y="84908"/>
                </a:lnTo>
                <a:lnTo>
                  <a:pt x="411481" y="91440"/>
                </a:lnTo>
                <a:lnTo>
                  <a:pt x="418011" y="97971"/>
                </a:lnTo>
                <a:lnTo>
                  <a:pt x="424543" y="97971"/>
                </a:lnTo>
                <a:lnTo>
                  <a:pt x="437606" y="104503"/>
                </a:lnTo>
                <a:lnTo>
                  <a:pt x="444137" y="111034"/>
                </a:lnTo>
                <a:lnTo>
                  <a:pt x="450669" y="111034"/>
                </a:lnTo>
                <a:lnTo>
                  <a:pt x="463732" y="117566"/>
                </a:lnTo>
                <a:lnTo>
                  <a:pt x="470263" y="117566"/>
                </a:lnTo>
                <a:lnTo>
                  <a:pt x="483326" y="117566"/>
                </a:lnTo>
                <a:lnTo>
                  <a:pt x="489857" y="124097"/>
                </a:lnTo>
                <a:lnTo>
                  <a:pt x="502920" y="124097"/>
                </a:lnTo>
                <a:lnTo>
                  <a:pt x="509452" y="124097"/>
                </a:lnTo>
                <a:lnTo>
                  <a:pt x="522514" y="124097"/>
                </a:lnTo>
                <a:lnTo>
                  <a:pt x="535577" y="130629"/>
                </a:lnTo>
                <a:lnTo>
                  <a:pt x="548640" y="130629"/>
                </a:lnTo>
                <a:lnTo>
                  <a:pt x="555171" y="130629"/>
                </a:lnTo>
                <a:lnTo>
                  <a:pt x="568235" y="130629"/>
                </a:lnTo>
                <a:lnTo>
                  <a:pt x="581298" y="130629"/>
                </a:lnTo>
                <a:lnTo>
                  <a:pt x="594360" y="130629"/>
                </a:lnTo>
                <a:lnTo>
                  <a:pt x="600892" y="130629"/>
                </a:lnTo>
                <a:lnTo>
                  <a:pt x="613954" y="130629"/>
                </a:lnTo>
                <a:lnTo>
                  <a:pt x="627017" y="130629"/>
                </a:lnTo>
                <a:lnTo>
                  <a:pt x="640081" y="124097"/>
                </a:lnTo>
                <a:lnTo>
                  <a:pt x="653143" y="124097"/>
                </a:lnTo>
                <a:lnTo>
                  <a:pt x="666206" y="124097"/>
                </a:lnTo>
                <a:lnTo>
                  <a:pt x="679269" y="124097"/>
                </a:lnTo>
                <a:lnTo>
                  <a:pt x="692332" y="117566"/>
                </a:lnTo>
                <a:lnTo>
                  <a:pt x="705395" y="117566"/>
                </a:lnTo>
                <a:lnTo>
                  <a:pt x="711926" y="111034"/>
                </a:lnTo>
                <a:lnTo>
                  <a:pt x="724989" y="111034"/>
                </a:lnTo>
                <a:lnTo>
                  <a:pt x="731520" y="104503"/>
                </a:lnTo>
                <a:lnTo>
                  <a:pt x="744583" y="104503"/>
                </a:lnTo>
                <a:lnTo>
                  <a:pt x="757646" y="97971"/>
                </a:lnTo>
                <a:lnTo>
                  <a:pt x="764177" y="97971"/>
                </a:lnTo>
                <a:lnTo>
                  <a:pt x="777240" y="91440"/>
                </a:lnTo>
                <a:lnTo>
                  <a:pt x="783771" y="91440"/>
                </a:lnTo>
                <a:lnTo>
                  <a:pt x="790303" y="84908"/>
                </a:lnTo>
                <a:lnTo>
                  <a:pt x="803365" y="84908"/>
                </a:lnTo>
                <a:lnTo>
                  <a:pt x="809898" y="78377"/>
                </a:lnTo>
                <a:lnTo>
                  <a:pt x="816429" y="71846"/>
                </a:lnTo>
                <a:lnTo>
                  <a:pt x="822960" y="65314"/>
                </a:lnTo>
                <a:lnTo>
                  <a:pt x="829492" y="65314"/>
                </a:lnTo>
                <a:lnTo>
                  <a:pt x="836023" y="58783"/>
                </a:lnTo>
                <a:lnTo>
                  <a:pt x="842554" y="58783"/>
                </a:lnTo>
                <a:lnTo>
                  <a:pt x="855617" y="52251"/>
                </a:lnTo>
                <a:lnTo>
                  <a:pt x="855617" y="52251"/>
                </a:lnTo>
                <a:lnTo>
                  <a:pt x="862149" y="52251"/>
                </a:lnTo>
                <a:lnTo>
                  <a:pt x="868681" y="45720"/>
                </a:lnTo>
                <a:lnTo>
                  <a:pt x="868681" y="45720"/>
                </a:lnTo>
                <a:lnTo>
                  <a:pt x="868681" y="45720"/>
                </a:lnTo>
                <a:lnTo>
                  <a:pt x="875211" y="45720"/>
                </a:lnTo>
                <a:lnTo>
                  <a:pt x="875211" y="45720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39189"/>
                </a:lnTo>
                <a:lnTo>
                  <a:pt x="875211" y="45720"/>
                </a:lnTo>
                <a:lnTo>
                  <a:pt x="868681" y="45720"/>
                </a:lnTo>
                <a:lnTo>
                  <a:pt x="868681" y="52251"/>
                </a:lnTo>
                <a:lnTo>
                  <a:pt x="868681" y="52251"/>
                </a:lnTo>
                <a:lnTo>
                  <a:pt x="868681" y="58783"/>
                </a:lnTo>
                <a:lnTo>
                  <a:pt x="868681" y="58783"/>
                </a:lnTo>
                <a:lnTo>
                  <a:pt x="868681" y="65314"/>
                </a:lnTo>
                <a:lnTo>
                  <a:pt x="868681" y="71846"/>
                </a:lnTo>
                <a:lnTo>
                  <a:pt x="868681" y="78377"/>
                </a:lnTo>
                <a:lnTo>
                  <a:pt x="868681" y="84908"/>
                </a:lnTo>
                <a:lnTo>
                  <a:pt x="875211" y="91440"/>
                </a:lnTo>
                <a:lnTo>
                  <a:pt x="881743" y="91440"/>
                </a:lnTo>
                <a:lnTo>
                  <a:pt x="881743" y="97971"/>
                </a:lnTo>
                <a:lnTo>
                  <a:pt x="888275" y="104503"/>
                </a:lnTo>
                <a:lnTo>
                  <a:pt x="894806" y="111034"/>
                </a:lnTo>
                <a:lnTo>
                  <a:pt x="901337" y="117566"/>
                </a:lnTo>
                <a:lnTo>
                  <a:pt x="907869" y="124097"/>
                </a:lnTo>
                <a:lnTo>
                  <a:pt x="914400" y="124097"/>
                </a:lnTo>
                <a:lnTo>
                  <a:pt x="920932" y="130629"/>
                </a:lnTo>
                <a:lnTo>
                  <a:pt x="927463" y="137160"/>
                </a:lnTo>
                <a:lnTo>
                  <a:pt x="940526" y="143691"/>
                </a:lnTo>
                <a:lnTo>
                  <a:pt x="947057" y="143691"/>
                </a:lnTo>
                <a:lnTo>
                  <a:pt x="960120" y="150223"/>
                </a:lnTo>
                <a:lnTo>
                  <a:pt x="973183" y="156754"/>
                </a:lnTo>
                <a:lnTo>
                  <a:pt x="979714" y="156754"/>
                </a:lnTo>
                <a:lnTo>
                  <a:pt x="999309" y="163286"/>
                </a:lnTo>
                <a:lnTo>
                  <a:pt x="1005840" y="163286"/>
                </a:lnTo>
                <a:lnTo>
                  <a:pt x="1018903" y="169817"/>
                </a:lnTo>
                <a:lnTo>
                  <a:pt x="1031965" y="169817"/>
                </a:lnTo>
                <a:lnTo>
                  <a:pt x="1045029" y="169817"/>
                </a:lnTo>
                <a:lnTo>
                  <a:pt x="1064623" y="169817"/>
                </a:lnTo>
                <a:lnTo>
                  <a:pt x="1077686" y="169817"/>
                </a:lnTo>
                <a:lnTo>
                  <a:pt x="1090749" y="169817"/>
                </a:lnTo>
                <a:lnTo>
                  <a:pt x="1103811" y="169817"/>
                </a:lnTo>
                <a:lnTo>
                  <a:pt x="1123406" y="169817"/>
                </a:lnTo>
                <a:lnTo>
                  <a:pt x="1136469" y="163286"/>
                </a:lnTo>
                <a:lnTo>
                  <a:pt x="1149532" y="163286"/>
                </a:lnTo>
                <a:lnTo>
                  <a:pt x="1169126" y="156754"/>
                </a:lnTo>
                <a:lnTo>
                  <a:pt x="1182189" y="156754"/>
                </a:lnTo>
                <a:lnTo>
                  <a:pt x="1195252" y="150223"/>
                </a:lnTo>
                <a:lnTo>
                  <a:pt x="1208314" y="143691"/>
                </a:lnTo>
                <a:lnTo>
                  <a:pt x="1221377" y="137160"/>
                </a:lnTo>
                <a:lnTo>
                  <a:pt x="1240971" y="137160"/>
                </a:lnTo>
                <a:lnTo>
                  <a:pt x="1254035" y="130629"/>
                </a:lnTo>
                <a:lnTo>
                  <a:pt x="1267098" y="124097"/>
                </a:lnTo>
                <a:lnTo>
                  <a:pt x="1280160" y="117566"/>
                </a:lnTo>
                <a:lnTo>
                  <a:pt x="1293223" y="117566"/>
                </a:lnTo>
                <a:lnTo>
                  <a:pt x="1306286" y="111034"/>
                </a:lnTo>
                <a:lnTo>
                  <a:pt x="1312817" y="104503"/>
                </a:lnTo>
                <a:lnTo>
                  <a:pt x="1325881" y="97971"/>
                </a:lnTo>
                <a:lnTo>
                  <a:pt x="1332411" y="91440"/>
                </a:lnTo>
                <a:lnTo>
                  <a:pt x="1345475" y="91440"/>
                </a:lnTo>
                <a:lnTo>
                  <a:pt x="1352006" y="84908"/>
                </a:lnTo>
                <a:lnTo>
                  <a:pt x="1358537" y="78377"/>
                </a:lnTo>
                <a:lnTo>
                  <a:pt x="1365069" y="71846"/>
                </a:lnTo>
                <a:lnTo>
                  <a:pt x="1371600" y="65314"/>
                </a:lnTo>
                <a:lnTo>
                  <a:pt x="1378132" y="65314"/>
                </a:lnTo>
                <a:lnTo>
                  <a:pt x="1378132" y="58783"/>
                </a:lnTo>
                <a:lnTo>
                  <a:pt x="1378132" y="58783"/>
                </a:lnTo>
                <a:lnTo>
                  <a:pt x="1384663" y="52251"/>
                </a:lnTo>
                <a:lnTo>
                  <a:pt x="1384663" y="52251"/>
                </a:lnTo>
                <a:lnTo>
                  <a:pt x="1391195" y="52251"/>
                </a:lnTo>
                <a:lnTo>
                  <a:pt x="1391195" y="45720"/>
                </a:lnTo>
                <a:lnTo>
                  <a:pt x="1391195" y="45720"/>
                </a:lnTo>
                <a:lnTo>
                  <a:pt x="1391195" y="45720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39189"/>
                </a:lnTo>
                <a:lnTo>
                  <a:pt x="1391195" y="45720"/>
                </a:lnTo>
                <a:lnTo>
                  <a:pt x="1391195" y="45720"/>
                </a:lnTo>
                <a:lnTo>
                  <a:pt x="1391195" y="52251"/>
                </a:lnTo>
                <a:lnTo>
                  <a:pt x="1391195" y="58783"/>
                </a:lnTo>
                <a:lnTo>
                  <a:pt x="1391195" y="65314"/>
                </a:lnTo>
                <a:lnTo>
                  <a:pt x="1391195" y="71846"/>
                </a:lnTo>
                <a:lnTo>
                  <a:pt x="1391195" y="78377"/>
                </a:lnTo>
                <a:lnTo>
                  <a:pt x="1391195" y="84908"/>
                </a:lnTo>
                <a:lnTo>
                  <a:pt x="1391195" y="91440"/>
                </a:lnTo>
                <a:lnTo>
                  <a:pt x="1397726" y="97971"/>
                </a:lnTo>
                <a:lnTo>
                  <a:pt x="1404257" y="104503"/>
                </a:lnTo>
                <a:lnTo>
                  <a:pt x="1404257" y="111034"/>
                </a:lnTo>
                <a:lnTo>
                  <a:pt x="1410789" y="117566"/>
                </a:lnTo>
                <a:lnTo>
                  <a:pt x="1417320" y="124097"/>
                </a:lnTo>
                <a:lnTo>
                  <a:pt x="1417320" y="130629"/>
                </a:lnTo>
                <a:lnTo>
                  <a:pt x="1430383" y="137160"/>
                </a:lnTo>
                <a:lnTo>
                  <a:pt x="1436914" y="143691"/>
                </a:lnTo>
                <a:lnTo>
                  <a:pt x="1443446" y="150223"/>
                </a:lnTo>
                <a:lnTo>
                  <a:pt x="1449977" y="156754"/>
                </a:lnTo>
                <a:lnTo>
                  <a:pt x="1463040" y="163286"/>
                </a:lnTo>
                <a:lnTo>
                  <a:pt x="1469571" y="169817"/>
                </a:lnTo>
                <a:lnTo>
                  <a:pt x="1476103" y="169817"/>
                </a:lnTo>
                <a:lnTo>
                  <a:pt x="1489165" y="176349"/>
                </a:lnTo>
                <a:lnTo>
                  <a:pt x="1495698" y="182880"/>
                </a:lnTo>
                <a:lnTo>
                  <a:pt x="1508760" y="182880"/>
                </a:lnTo>
                <a:lnTo>
                  <a:pt x="1521823" y="189411"/>
                </a:lnTo>
                <a:lnTo>
                  <a:pt x="1534886" y="189411"/>
                </a:lnTo>
                <a:lnTo>
                  <a:pt x="1541417" y="195943"/>
                </a:lnTo>
                <a:lnTo>
                  <a:pt x="1561011" y="195943"/>
                </a:lnTo>
                <a:lnTo>
                  <a:pt x="1574075" y="195943"/>
                </a:lnTo>
                <a:lnTo>
                  <a:pt x="1587137" y="195943"/>
                </a:lnTo>
                <a:lnTo>
                  <a:pt x="1600200" y="195943"/>
                </a:lnTo>
                <a:lnTo>
                  <a:pt x="1613263" y="195943"/>
                </a:lnTo>
                <a:lnTo>
                  <a:pt x="1626326" y="195943"/>
                </a:lnTo>
                <a:lnTo>
                  <a:pt x="1639389" y="195943"/>
                </a:lnTo>
                <a:lnTo>
                  <a:pt x="1652452" y="195943"/>
                </a:lnTo>
                <a:lnTo>
                  <a:pt x="1665514" y="189411"/>
                </a:lnTo>
                <a:lnTo>
                  <a:pt x="1678577" y="189411"/>
                </a:lnTo>
                <a:lnTo>
                  <a:pt x="1691640" y="189411"/>
                </a:lnTo>
                <a:lnTo>
                  <a:pt x="1704703" y="182880"/>
                </a:lnTo>
                <a:lnTo>
                  <a:pt x="1717765" y="182880"/>
                </a:lnTo>
                <a:lnTo>
                  <a:pt x="1730829" y="176349"/>
                </a:lnTo>
                <a:lnTo>
                  <a:pt x="1743892" y="169817"/>
                </a:lnTo>
                <a:lnTo>
                  <a:pt x="1756954" y="163286"/>
                </a:lnTo>
                <a:lnTo>
                  <a:pt x="1763486" y="163286"/>
                </a:lnTo>
                <a:lnTo>
                  <a:pt x="1776549" y="156754"/>
                </a:lnTo>
                <a:lnTo>
                  <a:pt x="1783081" y="150223"/>
                </a:lnTo>
                <a:lnTo>
                  <a:pt x="1789611" y="143691"/>
                </a:lnTo>
                <a:lnTo>
                  <a:pt x="1796143" y="137160"/>
                </a:lnTo>
                <a:lnTo>
                  <a:pt x="1802675" y="130629"/>
                </a:lnTo>
                <a:lnTo>
                  <a:pt x="1809206" y="124097"/>
                </a:lnTo>
                <a:lnTo>
                  <a:pt x="1809206" y="124097"/>
                </a:lnTo>
                <a:lnTo>
                  <a:pt x="1815737" y="117566"/>
                </a:lnTo>
                <a:lnTo>
                  <a:pt x="1815737" y="117566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2269" y="111034"/>
                </a:lnTo>
                <a:lnTo>
                  <a:pt x="1828800" y="111034"/>
                </a:lnTo>
                <a:lnTo>
                  <a:pt x="1828800" y="111034"/>
                </a:lnTo>
                <a:lnTo>
                  <a:pt x="1835332" y="117566"/>
                </a:lnTo>
                <a:lnTo>
                  <a:pt x="1835332" y="124097"/>
                </a:lnTo>
                <a:lnTo>
                  <a:pt x="1835332" y="124097"/>
                </a:lnTo>
                <a:lnTo>
                  <a:pt x="1841863" y="130629"/>
                </a:lnTo>
                <a:lnTo>
                  <a:pt x="1848395" y="137160"/>
                </a:lnTo>
                <a:lnTo>
                  <a:pt x="1854926" y="143691"/>
                </a:lnTo>
                <a:lnTo>
                  <a:pt x="1854926" y="150223"/>
                </a:lnTo>
                <a:lnTo>
                  <a:pt x="1867989" y="156754"/>
                </a:lnTo>
                <a:lnTo>
                  <a:pt x="1874520" y="163286"/>
                </a:lnTo>
                <a:lnTo>
                  <a:pt x="1881052" y="169817"/>
                </a:lnTo>
                <a:lnTo>
                  <a:pt x="1894114" y="176349"/>
                </a:lnTo>
                <a:lnTo>
                  <a:pt x="1907177" y="182880"/>
                </a:lnTo>
                <a:lnTo>
                  <a:pt x="1920240" y="182880"/>
                </a:lnTo>
                <a:lnTo>
                  <a:pt x="1926771" y="189411"/>
                </a:lnTo>
                <a:lnTo>
                  <a:pt x="1939835" y="189411"/>
                </a:lnTo>
                <a:lnTo>
                  <a:pt x="1952898" y="195943"/>
                </a:lnTo>
                <a:lnTo>
                  <a:pt x="1965960" y="195943"/>
                </a:lnTo>
                <a:lnTo>
                  <a:pt x="1979023" y="202474"/>
                </a:lnTo>
                <a:lnTo>
                  <a:pt x="1992086" y="202474"/>
                </a:lnTo>
                <a:lnTo>
                  <a:pt x="2005149" y="202474"/>
                </a:lnTo>
                <a:lnTo>
                  <a:pt x="2018211" y="209006"/>
                </a:lnTo>
                <a:lnTo>
                  <a:pt x="2031275" y="209006"/>
                </a:lnTo>
                <a:lnTo>
                  <a:pt x="2044337" y="209006"/>
                </a:lnTo>
                <a:lnTo>
                  <a:pt x="2057400" y="202474"/>
                </a:lnTo>
                <a:lnTo>
                  <a:pt x="2076995" y="202474"/>
                </a:lnTo>
                <a:lnTo>
                  <a:pt x="2090057" y="195943"/>
                </a:lnTo>
                <a:lnTo>
                  <a:pt x="2103120" y="195943"/>
                </a:lnTo>
                <a:lnTo>
                  <a:pt x="2122714" y="189411"/>
                </a:lnTo>
                <a:lnTo>
                  <a:pt x="2135777" y="189411"/>
                </a:lnTo>
                <a:lnTo>
                  <a:pt x="2148840" y="182880"/>
                </a:lnTo>
                <a:lnTo>
                  <a:pt x="2161903" y="176349"/>
                </a:lnTo>
                <a:lnTo>
                  <a:pt x="2174965" y="169817"/>
                </a:lnTo>
                <a:lnTo>
                  <a:pt x="2188029" y="156754"/>
                </a:lnTo>
                <a:lnTo>
                  <a:pt x="2194560" y="150223"/>
                </a:lnTo>
                <a:lnTo>
                  <a:pt x="2207623" y="143691"/>
                </a:lnTo>
                <a:lnTo>
                  <a:pt x="2214154" y="130629"/>
                </a:lnTo>
                <a:lnTo>
                  <a:pt x="2220686" y="124097"/>
                </a:lnTo>
                <a:lnTo>
                  <a:pt x="2227217" y="117566"/>
                </a:lnTo>
                <a:lnTo>
                  <a:pt x="2233749" y="111034"/>
                </a:lnTo>
                <a:lnTo>
                  <a:pt x="2240281" y="111034"/>
                </a:lnTo>
                <a:lnTo>
                  <a:pt x="2240281" y="104503"/>
                </a:lnTo>
                <a:lnTo>
                  <a:pt x="2240281" y="97971"/>
                </a:lnTo>
                <a:lnTo>
                  <a:pt x="2246811" y="91440"/>
                </a:lnTo>
                <a:lnTo>
                  <a:pt x="2246811" y="91440"/>
                </a:lnTo>
                <a:lnTo>
                  <a:pt x="2246811" y="84908"/>
                </a:lnTo>
                <a:lnTo>
                  <a:pt x="2253343" y="84908"/>
                </a:lnTo>
                <a:lnTo>
                  <a:pt x="2253343" y="84908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6165669" y="1528354"/>
            <a:ext cx="2370909" cy="65316"/>
          </a:xfrm>
          <a:custGeom>
            <a:avLst/>
            <a:gdLst/>
            <a:ahLst/>
            <a:cxnLst/>
            <a:rect l="l" t="t" r="r" b="b"/>
            <a:pathLst>
              <a:path w="2370909" h="65316" extrusionOk="0">
                <a:moveTo>
                  <a:pt x="2370908" y="45720"/>
                </a:moveTo>
                <a:lnTo>
                  <a:pt x="2370908" y="39189"/>
                </a:lnTo>
                <a:lnTo>
                  <a:pt x="2370908" y="39189"/>
                </a:lnTo>
                <a:lnTo>
                  <a:pt x="2370908" y="39189"/>
                </a:lnTo>
                <a:lnTo>
                  <a:pt x="2370908" y="39189"/>
                </a:lnTo>
                <a:lnTo>
                  <a:pt x="2370908" y="39189"/>
                </a:lnTo>
                <a:lnTo>
                  <a:pt x="2370908" y="39189"/>
                </a:lnTo>
                <a:lnTo>
                  <a:pt x="2370908" y="45720"/>
                </a:lnTo>
                <a:lnTo>
                  <a:pt x="2370908" y="39189"/>
                </a:lnTo>
                <a:lnTo>
                  <a:pt x="2370908" y="45720"/>
                </a:lnTo>
                <a:lnTo>
                  <a:pt x="2370908" y="45720"/>
                </a:lnTo>
                <a:lnTo>
                  <a:pt x="2370908" y="45720"/>
                </a:lnTo>
                <a:lnTo>
                  <a:pt x="2370908" y="45720"/>
                </a:lnTo>
                <a:lnTo>
                  <a:pt x="2364376" y="45720"/>
                </a:lnTo>
                <a:lnTo>
                  <a:pt x="2364376" y="45720"/>
                </a:lnTo>
                <a:lnTo>
                  <a:pt x="2364376" y="52252"/>
                </a:lnTo>
                <a:lnTo>
                  <a:pt x="2364376" y="52252"/>
                </a:lnTo>
                <a:lnTo>
                  <a:pt x="2364376" y="52252"/>
                </a:lnTo>
                <a:lnTo>
                  <a:pt x="2357845" y="52252"/>
                </a:lnTo>
                <a:lnTo>
                  <a:pt x="2357845" y="52252"/>
                </a:lnTo>
                <a:lnTo>
                  <a:pt x="2357845" y="58783"/>
                </a:lnTo>
                <a:lnTo>
                  <a:pt x="2357845" y="58783"/>
                </a:lnTo>
                <a:lnTo>
                  <a:pt x="2357845" y="58783"/>
                </a:lnTo>
                <a:lnTo>
                  <a:pt x="2351314" y="58783"/>
                </a:lnTo>
                <a:lnTo>
                  <a:pt x="2351314" y="58783"/>
                </a:lnTo>
                <a:lnTo>
                  <a:pt x="2351314" y="58783"/>
                </a:lnTo>
                <a:lnTo>
                  <a:pt x="2351314" y="65315"/>
                </a:lnTo>
                <a:lnTo>
                  <a:pt x="2351314" y="58783"/>
                </a:lnTo>
                <a:lnTo>
                  <a:pt x="2344782" y="58783"/>
                </a:lnTo>
                <a:lnTo>
                  <a:pt x="2344782" y="65315"/>
                </a:lnTo>
                <a:lnTo>
                  <a:pt x="2338251" y="58783"/>
                </a:lnTo>
                <a:lnTo>
                  <a:pt x="2338251" y="65315"/>
                </a:lnTo>
                <a:lnTo>
                  <a:pt x="2331719" y="65315"/>
                </a:lnTo>
                <a:lnTo>
                  <a:pt x="2325188" y="58783"/>
                </a:lnTo>
                <a:lnTo>
                  <a:pt x="2325188" y="65315"/>
                </a:lnTo>
                <a:lnTo>
                  <a:pt x="2318657" y="58783"/>
                </a:lnTo>
                <a:lnTo>
                  <a:pt x="2312125" y="58783"/>
                </a:lnTo>
                <a:lnTo>
                  <a:pt x="2312125" y="58783"/>
                </a:lnTo>
                <a:lnTo>
                  <a:pt x="2305594" y="58783"/>
                </a:lnTo>
                <a:lnTo>
                  <a:pt x="2299062" y="58783"/>
                </a:lnTo>
                <a:lnTo>
                  <a:pt x="2292531" y="58783"/>
                </a:lnTo>
                <a:lnTo>
                  <a:pt x="2279468" y="58783"/>
                </a:lnTo>
                <a:lnTo>
                  <a:pt x="2279468" y="58783"/>
                </a:lnTo>
                <a:lnTo>
                  <a:pt x="2266405" y="58783"/>
                </a:lnTo>
                <a:lnTo>
                  <a:pt x="2259874" y="58783"/>
                </a:lnTo>
                <a:lnTo>
                  <a:pt x="2253342" y="58783"/>
                </a:lnTo>
                <a:lnTo>
                  <a:pt x="2246811" y="52252"/>
                </a:lnTo>
                <a:lnTo>
                  <a:pt x="2233748" y="52252"/>
                </a:lnTo>
                <a:lnTo>
                  <a:pt x="2233748" y="52252"/>
                </a:lnTo>
                <a:lnTo>
                  <a:pt x="2220686" y="52252"/>
                </a:lnTo>
                <a:lnTo>
                  <a:pt x="2214154" y="52252"/>
                </a:lnTo>
                <a:lnTo>
                  <a:pt x="2207622" y="45720"/>
                </a:lnTo>
                <a:lnTo>
                  <a:pt x="2194559" y="45720"/>
                </a:lnTo>
                <a:lnTo>
                  <a:pt x="2188028" y="45720"/>
                </a:lnTo>
                <a:lnTo>
                  <a:pt x="2174965" y="45720"/>
                </a:lnTo>
                <a:lnTo>
                  <a:pt x="2168434" y="45720"/>
                </a:lnTo>
                <a:lnTo>
                  <a:pt x="2155370" y="45720"/>
                </a:lnTo>
                <a:lnTo>
                  <a:pt x="2142308" y="45720"/>
                </a:lnTo>
                <a:lnTo>
                  <a:pt x="2135776" y="45720"/>
                </a:lnTo>
                <a:lnTo>
                  <a:pt x="2122714" y="45720"/>
                </a:lnTo>
                <a:lnTo>
                  <a:pt x="2116182" y="45720"/>
                </a:lnTo>
                <a:lnTo>
                  <a:pt x="2103119" y="45720"/>
                </a:lnTo>
                <a:lnTo>
                  <a:pt x="2090057" y="45720"/>
                </a:lnTo>
                <a:lnTo>
                  <a:pt x="2076994" y="45720"/>
                </a:lnTo>
                <a:lnTo>
                  <a:pt x="2063931" y="45720"/>
                </a:lnTo>
                <a:lnTo>
                  <a:pt x="2050868" y="45720"/>
                </a:lnTo>
                <a:lnTo>
                  <a:pt x="2037805" y="45720"/>
                </a:lnTo>
                <a:lnTo>
                  <a:pt x="2024742" y="45720"/>
                </a:lnTo>
                <a:lnTo>
                  <a:pt x="2011680" y="39189"/>
                </a:lnTo>
                <a:lnTo>
                  <a:pt x="2005148" y="39189"/>
                </a:lnTo>
                <a:lnTo>
                  <a:pt x="1992086" y="39189"/>
                </a:lnTo>
                <a:lnTo>
                  <a:pt x="1972491" y="39189"/>
                </a:lnTo>
                <a:lnTo>
                  <a:pt x="1965959" y="39189"/>
                </a:lnTo>
                <a:lnTo>
                  <a:pt x="1952897" y="39189"/>
                </a:lnTo>
                <a:lnTo>
                  <a:pt x="1933303" y="39189"/>
                </a:lnTo>
                <a:lnTo>
                  <a:pt x="1920240" y="39189"/>
                </a:lnTo>
                <a:lnTo>
                  <a:pt x="1907176" y="39189"/>
                </a:lnTo>
                <a:lnTo>
                  <a:pt x="1894114" y="39189"/>
                </a:lnTo>
                <a:lnTo>
                  <a:pt x="1874519" y="39189"/>
                </a:lnTo>
                <a:lnTo>
                  <a:pt x="1861457" y="32657"/>
                </a:lnTo>
                <a:lnTo>
                  <a:pt x="1848394" y="39189"/>
                </a:lnTo>
                <a:lnTo>
                  <a:pt x="1835331" y="39189"/>
                </a:lnTo>
                <a:lnTo>
                  <a:pt x="1815737" y="39189"/>
                </a:lnTo>
                <a:lnTo>
                  <a:pt x="1802674" y="39189"/>
                </a:lnTo>
                <a:lnTo>
                  <a:pt x="1789611" y="32657"/>
                </a:lnTo>
                <a:lnTo>
                  <a:pt x="1776548" y="32657"/>
                </a:lnTo>
                <a:lnTo>
                  <a:pt x="1756954" y="32657"/>
                </a:lnTo>
                <a:lnTo>
                  <a:pt x="1743891" y="32657"/>
                </a:lnTo>
                <a:lnTo>
                  <a:pt x="1730828" y="32657"/>
                </a:lnTo>
                <a:lnTo>
                  <a:pt x="1711234" y="32657"/>
                </a:lnTo>
                <a:lnTo>
                  <a:pt x="1698170" y="32657"/>
                </a:lnTo>
                <a:lnTo>
                  <a:pt x="1685108" y="32657"/>
                </a:lnTo>
                <a:lnTo>
                  <a:pt x="1665514" y="26126"/>
                </a:lnTo>
                <a:lnTo>
                  <a:pt x="1645919" y="26126"/>
                </a:lnTo>
                <a:lnTo>
                  <a:pt x="1632857" y="26126"/>
                </a:lnTo>
                <a:lnTo>
                  <a:pt x="1613262" y="26126"/>
                </a:lnTo>
                <a:lnTo>
                  <a:pt x="1600200" y="26126"/>
                </a:lnTo>
                <a:lnTo>
                  <a:pt x="1580605" y="26126"/>
                </a:lnTo>
                <a:lnTo>
                  <a:pt x="1567542" y="26126"/>
                </a:lnTo>
                <a:lnTo>
                  <a:pt x="1547948" y="26126"/>
                </a:lnTo>
                <a:lnTo>
                  <a:pt x="1534886" y="26126"/>
                </a:lnTo>
                <a:lnTo>
                  <a:pt x="1521822" y="26126"/>
                </a:lnTo>
                <a:lnTo>
                  <a:pt x="1502228" y="26126"/>
                </a:lnTo>
                <a:lnTo>
                  <a:pt x="1489165" y="26126"/>
                </a:lnTo>
                <a:lnTo>
                  <a:pt x="1469570" y="26126"/>
                </a:lnTo>
                <a:lnTo>
                  <a:pt x="1456508" y="26126"/>
                </a:lnTo>
                <a:lnTo>
                  <a:pt x="1436914" y="19595"/>
                </a:lnTo>
                <a:lnTo>
                  <a:pt x="1417319" y="19595"/>
                </a:lnTo>
                <a:lnTo>
                  <a:pt x="1397725" y="19595"/>
                </a:lnTo>
                <a:lnTo>
                  <a:pt x="1384662" y="19595"/>
                </a:lnTo>
                <a:lnTo>
                  <a:pt x="1371600" y="26126"/>
                </a:lnTo>
                <a:lnTo>
                  <a:pt x="1352005" y="19595"/>
                </a:lnTo>
                <a:lnTo>
                  <a:pt x="1332411" y="19595"/>
                </a:lnTo>
                <a:lnTo>
                  <a:pt x="1312816" y="19595"/>
                </a:lnTo>
                <a:lnTo>
                  <a:pt x="1293222" y="19595"/>
                </a:lnTo>
                <a:lnTo>
                  <a:pt x="1280159" y="19595"/>
                </a:lnTo>
                <a:lnTo>
                  <a:pt x="1260565" y="19595"/>
                </a:lnTo>
                <a:lnTo>
                  <a:pt x="1247503" y="19595"/>
                </a:lnTo>
                <a:lnTo>
                  <a:pt x="1221376" y="19595"/>
                </a:lnTo>
                <a:lnTo>
                  <a:pt x="1208314" y="19595"/>
                </a:lnTo>
                <a:lnTo>
                  <a:pt x="1188719" y="19595"/>
                </a:lnTo>
                <a:lnTo>
                  <a:pt x="1169125" y="19595"/>
                </a:lnTo>
                <a:lnTo>
                  <a:pt x="1156062" y="19595"/>
                </a:lnTo>
                <a:lnTo>
                  <a:pt x="1136468" y="19595"/>
                </a:lnTo>
                <a:lnTo>
                  <a:pt x="1116874" y="19595"/>
                </a:lnTo>
                <a:lnTo>
                  <a:pt x="1097280" y="13063"/>
                </a:lnTo>
                <a:lnTo>
                  <a:pt x="1077686" y="13063"/>
                </a:lnTo>
                <a:lnTo>
                  <a:pt x="1058091" y="13063"/>
                </a:lnTo>
                <a:lnTo>
                  <a:pt x="1045028" y="13063"/>
                </a:lnTo>
                <a:lnTo>
                  <a:pt x="1018903" y="13063"/>
                </a:lnTo>
                <a:lnTo>
                  <a:pt x="999308" y="13063"/>
                </a:lnTo>
                <a:lnTo>
                  <a:pt x="979714" y="13063"/>
                </a:lnTo>
                <a:lnTo>
                  <a:pt x="966651" y="13063"/>
                </a:lnTo>
                <a:lnTo>
                  <a:pt x="947057" y="13063"/>
                </a:lnTo>
                <a:lnTo>
                  <a:pt x="927462" y="13063"/>
                </a:lnTo>
                <a:lnTo>
                  <a:pt x="907868" y="13063"/>
                </a:lnTo>
                <a:lnTo>
                  <a:pt x="888274" y="13063"/>
                </a:lnTo>
                <a:lnTo>
                  <a:pt x="868680" y="13063"/>
                </a:lnTo>
                <a:lnTo>
                  <a:pt x="849086" y="13063"/>
                </a:lnTo>
                <a:lnTo>
                  <a:pt x="829492" y="6532"/>
                </a:lnTo>
                <a:lnTo>
                  <a:pt x="809897" y="13063"/>
                </a:lnTo>
                <a:lnTo>
                  <a:pt x="790303" y="13063"/>
                </a:lnTo>
                <a:lnTo>
                  <a:pt x="770708" y="6532"/>
                </a:lnTo>
                <a:lnTo>
                  <a:pt x="751114" y="6532"/>
                </a:lnTo>
                <a:lnTo>
                  <a:pt x="731519" y="6532"/>
                </a:lnTo>
                <a:lnTo>
                  <a:pt x="711925" y="6532"/>
                </a:lnTo>
                <a:lnTo>
                  <a:pt x="685800" y="13063"/>
                </a:lnTo>
                <a:lnTo>
                  <a:pt x="666205" y="13063"/>
                </a:lnTo>
                <a:lnTo>
                  <a:pt x="646611" y="13063"/>
                </a:lnTo>
                <a:lnTo>
                  <a:pt x="627016" y="13063"/>
                </a:lnTo>
                <a:lnTo>
                  <a:pt x="607422" y="13063"/>
                </a:lnTo>
                <a:lnTo>
                  <a:pt x="587828" y="13063"/>
                </a:lnTo>
                <a:lnTo>
                  <a:pt x="561703" y="13063"/>
                </a:lnTo>
                <a:lnTo>
                  <a:pt x="548640" y="13063"/>
                </a:lnTo>
                <a:lnTo>
                  <a:pt x="529045" y="13063"/>
                </a:lnTo>
                <a:lnTo>
                  <a:pt x="502919" y="6532"/>
                </a:lnTo>
                <a:lnTo>
                  <a:pt x="483325" y="13063"/>
                </a:lnTo>
                <a:lnTo>
                  <a:pt x="463731" y="13063"/>
                </a:lnTo>
                <a:lnTo>
                  <a:pt x="444137" y="13063"/>
                </a:lnTo>
                <a:lnTo>
                  <a:pt x="424542" y="13063"/>
                </a:lnTo>
                <a:lnTo>
                  <a:pt x="398416" y="13063"/>
                </a:lnTo>
                <a:lnTo>
                  <a:pt x="385354" y="13063"/>
                </a:lnTo>
                <a:lnTo>
                  <a:pt x="359228" y="13063"/>
                </a:lnTo>
                <a:lnTo>
                  <a:pt x="339634" y="13063"/>
                </a:lnTo>
                <a:lnTo>
                  <a:pt x="320040" y="13063"/>
                </a:lnTo>
                <a:lnTo>
                  <a:pt x="293914" y="13063"/>
                </a:lnTo>
                <a:lnTo>
                  <a:pt x="280851" y="13063"/>
                </a:lnTo>
                <a:lnTo>
                  <a:pt x="254725" y="13063"/>
                </a:lnTo>
                <a:lnTo>
                  <a:pt x="235131" y="13063"/>
                </a:lnTo>
                <a:lnTo>
                  <a:pt x="222068" y="13063"/>
                </a:lnTo>
                <a:lnTo>
                  <a:pt x="202474" y="13063"/>
                </a:lnTo>
                <a:lnTo>
                  <a:pt x="182880" y="13063"/>
                </a:lnTo>
                <a:lnTo>
                  <a:pt x="163285" y="13063"/>
                </a:lnTo>
                <a:lnTo>
                  <a:pt x="143691" y="13063"/>
                </a:lnTo>
                <a:lnTo>
                  <a:pt x="130628" y="13063"/>
                </a:lnTo>
                <a:lnTo>
                  <a:pt x="111034" y="6532"/>
                </a:lnTo>
                <a:lnTo>
                  <a:pt x="97971" y="6532"/>
                </a:lnTo>
                <a:lnTo>
                  <a:pt x="84908" y="6532"/>
                </a:lnTo>
                <a:lnTo>
                  <a:pt x="71845" y="6532"/>
                </a:lnTo>
                <a:lnTo>
                  <a:pt x="58782" y="6532"/>
                </a:lnTo>
                <a:lnTo>
                  <a:pt x="45719" y="0"/>
                </a:lnTo>
                <a:lnTo>
                  <a:pt x="39188" y="0"/>
                </a:lnTo>
                <a:lnTo>
                  <a:pt x="26125" y="0"/>
                </a:lnTo>
                <a:lnTo>
                  <a:pt x="19594" y="0"/>
                </a:lnTo>
                <a:lnTo>
                  <a:pt x="13062" y="0"/>
                </a:lnTo>
                <a:lnTo>
                  <a:pt x="1306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6407331" y="992777"/>
            <a:ext cx="235133" cy="169818"/>
          </a:xfrm>
          <a:custGeom>
            <a:avLst/>
            <a:gdLst/>
            <a:ahLst/>
            <a:cxnLst/>
            <a:rect l="l" t="t" r="r" b="b"/>
            <a:pathLst>
              <a:path w="235133" h="169818" extrusionOk="0">
                <a:moveTo>
                  <a:pt x="6532" y="32657"/>
                </a:moveTo>
                <a:lnTo>
                  <a:pt x="6532" y="32657"/>
                </a:lnTo>
                <a:lnTo>
                  <a:pt x="6532" y="32657"/>
                </a:lnTo>
                <a:lnTo>
                  <a:pt x="6532" y="32657"/>
                </a:lnTo>
                <a:lnTo>
                  <a:pt x="6532" y="32657"/>
                </a:lnTo>
                <a:lnTo>
                  <a:pt x="6532" y="32657"/>
                </a:lnTo>
                <a:lnTo>
                  <a:pt x="6532" y="32657"/>
                </a:lnTo>
                <a:lnTo>
                  <a:pt x="6532" y="32657"/>
                </a:lnTo>
                <a:lnTo>
                  <a:pt x="6532" y="32657"/>
                </a:lnTo>
                <a:lnTo>
                  <a:pt x="6532" y="39189"/>
                </a:lnTo>
                <a:lnTo>
                  <a:pt x="6532" y="39189"/>
                </a:lnTo>
                <a:lnTo>
                  <a:pt x="6532" y="52251"/>
                </a:lnTo>
                <a:lnTo>
                  <a:pt x="6532" y="52251"/>
                </a:lnTo>
                <a:lnTo>
                  <a:pt x="6532" y="58783"/>
                </a:lnTo>
                <a:lnTo>
                  <a:pt x="13063" y="65314"/>
                </a:lnTo>
                <a:lnTo>
                  <a:pt x="13063" y="71846"/>
                </a:lnTo>
                <a:lnTo>
                  <a:pt x="13063" y="78377"/>
                </a:lnTo>
                <a:lnTo>
                  <a:pt x="13063" y="84909"/>
                </a:lnTo>
                <a:lnTo>
                  <a:pt x="13063" y="84909"/>
                </a:lnTo>
                <a:lnTo>
                  <a:pt x="13063" y="91440"/>
                </a:lnTo>
                <a:lnTo>
                  <a:pt x="13063" y="97972"/>
                </a:lnTo>
                <a:lnTo>
                  <a:pt x="13063" y="97972"/>
                </a:lnTo>
                <a:lnTo>
                  <a:pt x="13063" y="97972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13063" y="97972"/>
                </a:lnTo>
                <a:lnTo>
                  <a:pt x="13063" y="97972"/>
                </a:lnTo>
                <a:lnTo>
                  <a:pt x="13063" y="97972"/>
                </a:lnTo>
                <a:lnTo>
                  <a:pt x="13063" y="91440"/>
                </a:lnTo>
                <a:lnTo>
                  <a:pt x="13063" y="84909"/>
                </a:lnTo>
                <a:lnTo>
                  <a:pt x="13063" y="78377"/>
                </a:lnTo>
                <a:lnTo>
                  <a:pt x="13063" y="71846"/>
                </a:lnTo>
                <a:lnTo>
                  <a:pt x="13063" y="71846"/>
                </a:lnTo>
                <a:lnTo>
                  <a:pt x="13063" y="65314"/>
                </a:lnTo>
                <a:lnTo>
                  <a:pt x="13063" y="58783"/>
                </a:lnTo>
                <a:lnTo>
                  <a:pt x="13063" y="52251"/>
                </a:lnTo>
                <a:lnTo>
                  <a:pt x="13063" y="45720"/>
                </a:lnTo>
                <a:lnTo>
                  <a:pt x="13063" y="39189"/>
                </a:lnTo>
                <a:lnTo>
                  <a:pt x="13063" y="32657"/>
                </a:lnTo>
                <a:lnTo>
                  <a:pt x="13063" y="32657"/>
                </a:lnTo>
                <a:lnTo>
                  <a:pt x="13063" y="26126"/>
                </a:lnTo>
                <a:lnTo>
                  <a:pt x="6532" y="19594"/>
                </a:lnTo>
                <a:lnTo>
                  <a:pt x="6532" y="19594"/>
                </a:lnTo>
                <a:lnTo>
                  <a:pt x="6532" y="19594"/>
                </a:lnTo>
                <a:lnTo>
                  <a:pt x="0" y="13063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13063"/>
                </a:lnTo>
                <a:lnTo>
                  <a:pt x="0" y="19594"/>
                </a:lnTo>
                <a:lnTo>
                  <a:pt x="0" y="19594"/>
                </a:lnTo>
                <a:lnTo>
                  <a:pt x="6532" y="26126"/>
                </a:lnTo>
                <a:lnTo>
                  <a:pt x="6532" y="26126"/>
                </a:lnTo>
                <a:lnTo>
                  <a:pt x="13063" y="32657"/>
                </a:lnTo>
                <a:lnTo>
                  <a:pt x="13063" y="32657"/>
                </a:lnTo>
                <a:lnTo>
                  <a:pt x="13063" y="39189"/>
                </a:lnTo>
                <a:lnTo>
                  <a:pt x="19595" y="45720"/>
                </a:lnTo>
                <a:lnTo>
                  <a:pt x="26126" y="52251"/>
                </a:lnTo>
                <a:lnTo>
                  <a:pt x="26126" y="52251"/>
                </a:lnTo>
                <a:lnTo>
                  <a:pt x="26126" y="52251"/>
                </a:lnTo>
                <a:lnTo>
                  <a:pt x="32657" y="58783"/>
                </a:lnTo>
                <a:lnTo>
                  <a:pt x="39189" y="58783"/>
                </a:lnTo>
                <a:lnTo>
                  <a:pt x="39189" y="65314"/>
                </a:lnTo>
                <a:lnTo>
                  <a:pt x="45720" y="65314"/>
                </a:lnTo>
                <a:lnTo>
                  <a:pt x="45720" y="65314"/>
                </a:lnTo>
                <a:lnTo>
                  <a:pt x="52252" y="65314"/>
                </a:lnTo>
                <a:lnTo>
                  <a:pt x="52252" y="71846"/>
                </a:lnTo>
                <a:lnTo>
                  <a:pt x="65315" y="71846"/>
                </a:lnTo>
                <a:lnTo>
                  <a:pt x="65315" y="71846"/>
                </a:lnTo>
                <a:lnTo>
                  <a:pt x="71846" y="71846"/>
                </a:lnTo>
                <a:lnTo>
                  <a:pt x="71846" y="71846"/>
                </a:lnTo>
                <a:lnTo>
                  <a:pt x="71846" y="78377"/>
                </a:lnTo>
                <a:lnTo>
                  <a:pt x="78378" y="78377"/>
                </a:lnTo>
                <a:lnTo>
                  <a:pt x="78378" y="78377"/>
                </a:lnTo>
                <a:lnTo>
                  <a:pt x="84909" y="78377"/>
                </a:lnTo>
                <a:lnTo>
                  <a:pt x="84909" y="78377"/>
                </a:lnTo>
                <a:lnTo>
                  <a:pt x="84909" y="78377"/>
                </a:lnTo>
                <a:lnTo>
                  <a:pt x="84909" y="78377"/>
                </a:lnTo>
                <a:lnTo>
                  <a:pt x="84909" y="78377"/>
                </a:lnTo>
                <a:lnTo>
                  <a:pt x="84909" y="78377"/>
                </a:lnTo>
                <a:lnTo>
                  <a:pt x="91441" y="78377"/>
                </a:lnTo>
                <a:lnTo>
                  <a:pt x="91441" y="78377"/>
                </a:lnTo>
                <a:lnTo>
                  <a:pt x="91441" y="78377"/>
                </a:lnTo>
                <a:lnTo>
                  <a:pt x="91441" y="78377"/>
                </a:lnTo>
                <a:lnTo>
                  <a:pt x="91441" y="78377"/>
                </a:lnTo>
                <a:lnTo>
                  <a:pt x="91441" y="78377"/>
                </a:lnTo>
                <a:lnTo>
                  <a:pt x="91441" y="78377"/>
                </a:lnTo>
                <a:lnTo>
                  <a:pt x="97972" y="78377"/>
                </a:lnTo>
                <a:lnTo>
                  <a:pt x="97972" y="78377"/>
                </a:lnTo>
                <a:lnTo>
                  <a:pt x="97972" y="78377"/>
                </a:lnTo>
                <a:lnTo>
                  <a:pt x="97972" y="78377"/>
                </a:lnTo>
                <a:lnTo>
                  <a:pt x="97972" y="78377"/>
                </a:lnTo>
                <a:lnTo>
                  <a:pt x="97972" y="71846"/>
                </a:lnTo>
                <a:lnTo>
                  <a:pt x="97972" y="71846"/>
                </a:lnTo>
                <a:lnTo>
                  <a:pt x="97972" y="71846"/>
                </a:lnTo>
                <a:lnTo>
                  <a:pt x="104503" y="65314"/>
                </a:lnTo>
                <a:lnTo>
                  <a:pt x="104503" y="65314"/>
                </a:lnTo>
                <a:lnTo>
                  <a:pt x="104503" y="65314"/>
                </a:lnTo>
                <a:lnTo>
                  <a:pt x="104503" y="65314"/>
                </a:lnTo>
                <a:lnTo>
                  <a:pt x="111035" y="58783"/>
                </a:lnTo>
                <a:lnTo>
                  <a:pt x="111035" y="58783"/>
                </a:lnTo>
                <a:lnTo>
                  <a:pt x="111035" y="52251"/>
                </a:lnTo>
                <a:lnTo>
                  <a:pt x="111035" y="52251"/>
                </a:lnTo>
                <a:lnTo>
                  <a:pt x="111035" y="52251"/>
                </a:lnTo>
                <a:lnTo>
                  <a:pt x="117566" y="45720"/>
                </a:lnTo>
                <a:lnTo>
                  <a:pt x="117566" y="45720"/>
                </a:lnTo>
                <a:lnTo>
                  <a:pt x="117566" y="39189"/>
                </a:lnTo>
                <a:lnTo>
                  <a:pt x="117566" y="39189"/>
                </a:lnTo>
                <a:lnTo>
                  <a:pt x="117566" y="39189"/>
                </a:lnTo>
                <a:lnTo>
                  <a:pt x="117566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30630" y="32657"/>
                </a:lnTo>
                <a:lnTo>
                  <a:pt x="130630" y="26126"/>
                </a:lnTo>
                <a:lnTo>
                  <a:pt x="130630" y="26126"/>
                </a:lnTo>
                <a:lnTo>
                  <a:pt x="137160" y="26126"/>
                </a:lnTo>
                <a:lnTo>
                  <a:pt x="143692" y="26126"/>
                </a:lnTo>
                <a:lnTo>
                  <a:pt x="143692" y="26126"/>
                </a:lnTo>
                <a:lnTo>
                  <a:pt x="143692" y="26126"/>
                </a:lnTo>
                <a:lnTo>
                  <a:pt x="150224" y="26126"/>
                </a:lnTo>
                <a:lnTo>
                  <a:pt x="156754" y="26126"/>
                </a:lnTo>
                <a:lnTo>
                  <a:pt x="156754" y="19594"/>
                </a:lnTo>
                <a:lnTo>
                  <a:pt x="163286" y="26126"/>
                </a:lnTo>
                <a:lnTo>
                  <a:pt x="163286" y="26126"/>
                </a:lnTo>
                <a:lnTo>
                  <a:pt x="169818" y="26126"/>
                </a:lnTo>
                <a:lnTo>
                  <a:pt x="176349" y="26126"/>
                </a:lnTo>
                <a:lnTo>
                  <a:pt x="176349" y="26126"/>
                </a:lnTo>
                <a:lnTo>
                  <a:pt x="176349" y="26126"/>
                </a:lnTo>
                <a:lnTo>
                  <a:pt x="189412" y="32657"/>
                </a:lnTo>
                <a:lnTo>
                  <a:pt x="189412" y="32657"/>
                </a:lnTo>
                <a:lnTo>
                  <a:pt x="195943" y="32657"/>
                </a:lnTo>
                <a:lnTo>
                  <a:pt x="195943" y="39189"/>
                </a:lnTo>
                <a:lnTo>
                  <a:pt x="202475" y="39189"/>
                </a:lnTo>
                <a:lnTo>
                  <a:pt x="202475" y="39189"/>
                </a:lnTo>
                <a:lnTo>
                  <a:pt x="209006" y="45720"/>
                </a:lnTo>
                <a:lnTo>
                  <a:pt x="209006" y="45720"/>
                </a:lnTo>
                <a:lnTo>
                  <a:pt x="215538" y="52251"/>
                </a:lnTo>
                <a:lnTo>
                  <a:pt x="215538" y="52251"/>
                </a:lnTo>
                <a:lnTo>
                  <a:pt x="222069" y="58783"/>
                </a:lnTo>
                <a:lnTo>
                  <a:pt x="222069" y="58783"/>
                </a:lnTo>
                <a:lnTo>
                  <a:pt x="222069" y="65314"/>
                </a:lnTo>
                <a:lnTo>
                  <a:pt x="222069" y="65314"/>
                </a:lnTo>
                <a:lnTo>
                  <a:pt x="222069" y="71846"/>
                </a:lnTo>
                <a:lnTo>
                  <a:pt x="228600" y="71846"/>
                </a:lnTo>
                <a:lnTo>
                  <a:pt x="228600" y="78377"/>
                </a:lnTo>
                <a:lnTo>
                  <a:pt x="228600" y="84909"/>
                </a:lnTo>
                <a:lnTo>
                  <a:pt x="228600" y="84909"/>
                </a:lnTo>
                <a:lnTo>
                  <a:pt x="228600" y="91440"/>
                </a:lnTo>
                <a:lnTo>
                  <a:pt x="235132" y="91440"/>
                </a:lnTo>
                <a:lnTo>
                  <a:pt x="235132" y="97972"/>
                </a:lnTo>
                <a:lnTo>
                  <a:pt x="235132" y="97972"/>
                </a:lnTo>
                <a:lnTo>
                  <a:pt x="235132" y="104503"/>
                </a:lnTo>
                <a:lnTo>
                  <a:pt x="235132" y="104503"/>
                </a:lnTo>
                <a:lnTo>
                  <a:pt x="228600" y="104503"/>
                </a:lnTo>
                <a:lnTo>
                  <a:pt x="228600" y="111034"/>
                </a:lnTo>
                <a:lnTo>
                  <a:pt x="228600" y="111034"/>
                </a:lnTo>
                <a:lnTo>
                  <a:pt x="222069" y="111034"/>
                </a:lnTo>
                <a:lnTo>
                  <a:pt x="222069" y="117566"/>
                </a:lnTo>
                <a:lnTo>
                  <a:pt x="222069" y="117566"/>
                </a:lnTo>
                <a:lnTo>
                  <a:pt x="222069" y="117566"/>
                </a:lnTo>
                <a:lnTo>
                  <a:pt x="215538" y="117566"/>
                </a:lnTo>
                <a:lnTo>
                  <a:pt x="215538" y="124097"/>
                </a:lnTo>
                <a:lnTo>
                  <a:pt x="215538" y="124097"/>
                </a:lnTo>
                <a:lnTo>
                  <a:pt x="209006" y="124097"/>
                </a:lnTo>
                <a:lnTo>
                  <a:pt x="209006" y="124097"/>
                </a:lnTo>
                <a:lnTo>
                  <a:pt x="209006" y="124097"/>
                </a:lnTo>
                <a:lnTo>
                  <a:pt x="202475" y="130629"/>
                </a:lnTo>
                <a:lnTo>
                  <a:pt x="202475" y="130629"/>
                </a:lnTo>
                <a:lnTo>
                  <a:pt x="202475" y="130629"/>
                </a:lnTo>
                <a:lnTo>
                  <a:pt x="195943" y="130629"/>
                </a:lnTo>
                <a:lnTo>
                  <a:pt x="195943" y="130629"/>
                </a:lnTo>
                <a:lnTo>
                  <a:pt x="189412" y="130629"/>
                </a:lnTo>
                <a:lnTo>
                  <a:pt x="189412" y="130629"/>
                </a:lnTo>
                <a:lnTo>
                  <a:pt x="182880" y="130629"/>
                </a:lnTo>
                <a:lnTo>
                  <a:pt x="182880" y="130629"/>
                </a:lnTo>
                <a:lnTo>
                  <a:pt x="176349" y="130629"/>
                </a:lnTo>
                <a:lnTo>
                  <a:pt x="176349" y="130629"/>
                </a:lnTo>
                <a:lnTo>
                  <a:pt x="169818" y="130629"/>
                </a:lnTo>
                <a:lnTo>
                  <a:pt x="169818" y="130629"/>
                </a:lnTo>
                <a:lnTo>
                  <a:pt x="163286" y="124097"/>
                </a:lnTo>
                <a:lnTo>
                  <a:pt x="163286" y="124097"/>
                </a:lnTo>
                <a:lnTo>
                  <a:pt x="156754" y="124097"/>
                </a:lnTo>
                <a:lnTo>
                  <a:pt x="150224" y="124097"/>
                </a:lnTo>
                <a:lnTo>
                  <a:pt x="143692" y="124097"/>
                </a:lnTo>
                <a:lnTo>
                  <a:pt x="143692" y="117566"/>
                </a:lnTo>
                <a:lnTo>
                  <a:pt x="143692" y="117566"/>
                </a:lnTo>
                <a:lnTo>
                  <a:pt x="137160" y="117566"/>
                </a:lnTo>
                <a:lnTo>
                  <a:pt x="130630" y="117566"/>
                </a:lnTo>
                <a:lnTo>
                  <a:pt x="130630" y="117566"/>
                </a:lnTo>
                <a:lnTo>
                  <a:pt x="124097" y="117566"/>
                </a:lnTo>
                <a:lnTo>
                  <a:pt x="124097" y="117566"/>
                </a:lnTo>
                <a:lnTo>
                  <a:pt x="117566" y="117566"/>
                </a:lnTo>
                <a:lnTo>
                  <a:pt x="117566" y="111034"/>
                </a:lnTo>
                <a:lnTo>
                  <a:pt x="111035" y="111034"/>
                </a:lnTo>
                <a:lnTo>
                  <a:pt x="104503" y="111034"/>
                </a:lnTo>
                <a:lnTo>
                  <a:pt x="104503" y="111034"/>
                </a:lnTo>
                <a:lnTo>
                  <a:pt x="97972" y="111034"/>
                </a:lnTo>
                <a:lnTo>
                  <a:pt x="97972" y="111034"/>
                </a:lnTo>
                <a:lnTo>
                  <a:pt x="97972" y="111034"/>
                </a:lnTo>
                <a:lnTo>
                  <a:pt x="91441" y="111034"/>
                </a:lnTo>
                <a:lnTo>
                  <a:pt x="91441" y="104503"/>
                </a:lnTo>
                <a:lnTo>
                  <a:pt x="91441" y="104503"/>
                </a:lnTo>
                <a:lnTo>
                  <a:pt x="91441" y="111034"/>
                </a:lnTo>
                <a:lnTo>
                  <a:pt x="84909" y="104503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1034"/>
                </a:lnTo>
                <a:lnTo>
                  <a:pt x="84909" y="111034"/>
                </a:lnTo>
                <a:lnTo>
                  <a:pt x="78378" y="111034"/>
                </a:lnTo>
                <a:lnTo>
                  <a:pt x="78378" y="117566"/>
                </a:lnTo>
                <a:lnTo>
                  <a:pt x="78378" y="117566"/>
                </a:lnTo>
                <a:lnTo>
                  <a:pt x="78378" y="117566"/>
                </a:lnTo>
                <a:lnTo>
                  <a:pt x="78378" y="117566"/>
                </a:lnTo>
                <a:lnTo>
                  <a:pt x="71846" y="124097"/>
                </a:lnTo>
                <a:lnTo>
                  <a:pt x="71846" y="124097"/>
                </a:lnTo>
                <a:lnTo>
                  <a:pt x="71846" y="130629"/>
                </a:lnTo>
                <a:lnTo>
                  <a:pt x="71846" y="130629"/>
                </a:lnTo>
                <a:lnTo>
                  <a:pt x="65315" y="130629"/>
                </a:lnTo>
                <a:lnTo>
                  <a:pt x="65315" y="137160"/>
                </a:lnTo>
                <a:lnTo>
                  <a:pt x="58783" y="137160"/>
                </a:lnTo>
                <a:lnTo>
                  <a:pt x="58783" y="143692"/>
                </a:lnTo>
                <a:lnTo>
                  <a:pt x="58783" y="143692"/>
                </a:lnTo>
                <a:lnTo>
                  <a:pt x="52252" y="143692"/>
                </a:lnTo>
                <a:lnTo>
                  <a:pt x="52252" y="150223"/>
                </a:lnTo>
                <a:lnTo>
                  <a:pt x="52252" y="150223"/>
                </a:lnTo>
                <a:lnTo>
                  <a:pt x="45720" y="156754"/>
                </a:lnTo>
                <a:lnTo>
                  <a:pt x="45720" y="156754"/>
                </a:lnTo>
                <a:lnTo>
                  <a:pt x="39189" y="156754"/>
                </a:lnTo>
                <a:lnTo>
                  <a:pt x="39189" y="156754"/>
                </a:lnTo>
                <a:lnTo>
                  <a:pt x="39189" y="163286"/>
                </a:lnTo>
                <a:lnTo>
                  <a:pt x="39189" y="163286"/>
                </a:lnTo>
                <a:lnTo>
                  <a:pt x="39189" y="163286"/>
                </a:lnTo>
                <a:lnTo>
                  <a:pt x="32657" y="163286"/>
                </a:lnTo>
                <a:lnTo>
                  <a:pt x="32657" y="163286"/>
                </a:lnTo>
                <a:lnTo>
                  <a:pt x="32657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26126" y="169817"/>
                </a:lnTo>
                <a:lnTo>
                  <a:pt x="19595" y="169817"/>
                </a:lnTo>
                <a:lnTo>
                  <a:pt x="19595" y="169817"/>
                </a:lnTo>
                <a:lnTo>
                  <a:pt x="19595" y="163286"/>
                </a:lnTo>
                <a:lnTo>
                  <a:pt x="19595" y="163286"/>
                </a:lnTo>
                <a:lnTo>
                  <a:pt x="19595" y="163286"/>
                </a:lnTo>
                <a:lnTo>
                  <a:pt x="13063" y="156754"/>
                </a:lnTo>
                <a:lnTo>
                  <a:pt x="13063" y="156754"/>
                </a:lnTo>
                <a:lnTo>
                  <a:pt x="13063" y="156754"/>
                </a:lnTo>
                <a:lnTo>
                  <a:pt x="13063" y="150223"/>
                </a:lnTo>
                <a:lnTo>
                  <a:pt x="13063" y="150223"/>
                </a:lnTo>
                <a:lnTo>
                  <a:pt x="13063" y="143692"/>
                </a:lnTo>
                <a:lnTo>
                  <a:pt x="13063" y="143692"/>
                </a:lnTo>
                <a:lnTo>
                  <a:pt x="13063" y="137160"/>
                </a:lnTo>
                <a:lnTo>
                  <a:pt x="13063" y="137160"/>
                </a:lnTo>
                <a:lnTo>
                  <a:pt x="6532" y="130629"/>
                </a:lnTo>
                <a:lnTo>
                  <a:pt x="6532" y="130629"/>
                </a:lnTo>
                <a:lnTo>
                  <a:pt x="6532" y="130629"/>
                </a:lnTo>
                <a:lnTo>
                  <a:pt x="6532" y="124097"/>
                </a:lnTo>
                <a:lnTo>
                  <a:pt x="6532" y="117566"/>
                </a:lnTo>
                <a:lnTo>
                  <a:pt x="6532" y="117566"/>
                </a:lnTo>
                <a:lnTo>
                  <a:pt x="6532" y="117566"/>
                </a:lnTo>
                <a:lnTo>
                  <a:pt x="6532" y="117566"/>
                </a:lnTo>
                <a:lnTo>
                  <a:pt x="6532" y="117566"/>
                </a:lnTo>
                <a:lnTo>
                  <a:pt x="6532" y="111034"/>
                </a:lnTo>
                <a:lnTo>
                  <a:pt x="6532" y="111034"/>
                </a:lnTo>
                <a:lnTo>
                  <a:pt x="6532" y="117566"/>
                </a:lnTo>
                <a:lnTo>
                  <a:pt x="6532" y="117566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7556863" y="992777"/>
            <a:ext cx="215538" cy="156755"/>
          </a:xfrm>
          <a:custGeom>
            <a:avLst/>
            <a:gdLst/>
            <a:ahLst/>
            <a:cxnLst/>
            <a:rect l="l" t="t" r="r" b="b"/>
            <a:pathLst>
              <a:path w="215538" h="156755" extrusionOk="0">
                <a:moveTo>
                  <a:pt x="176348" y="65314"/>
                </a:moveTo>
                <a:lnTo>
                  <a:pt x="176348" y="65314"/>
                </a:lnTo>
                <a:lnTo>
                  <a:pt x="176348" y="65314"/>
                </a:lnTo>
                <a:lnTo>
                  <a:pt x="176348" y="65314"/>
                </a:lnTo>
                <a:lnTo>
                  <a:pt x="176348" y="65314"/>
                </a:lnTo>
                <a:lnTo>
                  <a:pt x="176348" y="65314"/>
                </a:lnTo>
                <a:lnTo>
                  <a:pt x="176348" y="65314"/>
                </a:lnTo>
                <a:lnTo>
                  <a:pt x="176348" y="65314"/>
                </a:lnTo>
                <a:lnTo>
                  <a:pt x="169817" y="65314"/>
                </a:lnTo>
                <a:lnTo>
                  <a:pt x="169817" y="65314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2251"/>
                </a:lnTo>
                <a:lnTo>
                  <a:pt x="169817" y="52251"/>
                </a:lnTo>
                <a:lnTo>
                  <a:pt x="163286" y="52251"/>
                </a:lnTo>
                <a:lnTo>
                  <a:pt x="156754" y="45720"/>
                </a:lnTo>
                <a:lnTo>
                  <a:pt x="156754" y="45720"/>
                </a:lnTo>
                <a:lnTo>
                  <a:pt x="156754" y="39189"/>
                </a:lnTo>
                <a:lnTo>
                  <a:pt x="150222" y="39189"/>
                </a:lnTo>
                <a:lnTo>
                  <a:pt x="143692" y="32657"/>
                </a:lnTo>
                <a:lnTo>
                  <a:pt x="143692" y="32657"/>
                </a:lnTo>
                <a:lnTo>
                  <a:pt x="137160" y="26126"/>
                </a:lnTo>
                <a:lnTo>
                  <a:pt x="130628" y="26126"/>
                </a:lnTo>
                <a:lnTo>
                  <a:pt x="130628" y="19594"/>
                </a:lnTo>
                <a:lnTo>
                  <a:pt x="124097" y="19594"/>
                </a:lnTo>
                <a:lnTo>
                  <a:pt x="117565" y="19594"/>
                </a:lnTo>
                <a:lnTo>
                  <a:pt x="111034" y="19594"/>
                </a:lnTo>
                <a:lnTo>
                  <a:pt x="111034" y="13063"/>
                </a:lnTo>
                <a:lnTo>
                  <a:pt x="104503" y="13063"/>
                </a:lnTo>
                <a:lnTo>
                  <a:pt x="97971" y="13063"/>
                </a:lnTo>
                <a:lnTo>
                  <a:pt x="91440" y="6532"/>
                </a:lnTo>
                <a:lnTo>
                  <a:pt x="84909" y="6532"/>
                </a:lnTo>
                <a:lnTo>
                  <a:pt x="84909" y="6532"/>
                </a:lnTo>
                <a:lnTo>
                  <a:pt x="78376" y="6532"/>
                </a:lnTo>
                <a:lnTo>
                  <a:pt x="71846" y="6532"/>
                </a:lnTo>
                <a:lnTo>
                  <a:pt x="65314" y="6532"/>
                </a:lnTo>
                <a:lnTo>
                  <a:pt x="58782" y="6532"/>
                </a:lnTo>
                <a:lnTo>
                  <a:pt x="52251" y="13063"/>
                </a:lnTo>
                <a:lnTo>
                  <a:pt x="45720" y="13063"/>
                </a:lnTo>
                <a:lnTo>
                  <a:pt x="39188" y="13063"/>
                </a:lnTo>
                <a:lnTo>
                  <a:pt x="32657" y="19594"/>
                </a:lnTo>
                <a:lnTo>
                  <a:pt x="26125" y="19594"/>
                </a:lnTo>
                <a:lnTo>
                  <a:pt x="26125" y="19594"/>
                </a:lnTo>
                <a:lnTo>
                  <a:pt x="19594" y="26126"/>
                </a:lnTo>
                <a:lnTo>
                  <a:pt x="13063" y="26126"/>
                </a:lnTo>
                <a:lnTo>
                  <a:pt x="13063" y="26126"/>
                </a:lnTo>
                <a:lnTo>
                  <a:pt x="13063" y="32657"/>
                </a:lnTo>
                <a:lnTo>
                  <a:pt x="6531" y="32657"/>
                </a:lnTo>
                <a:lnTo>
                  <a:pt x="6531" y="39189"/>
                </a:lnTo>
                <a:lnTo>
                  <a:pt x="6531" y="39189"/>
                </a:lnTo>
                <a:lnTo>
                  <a:pt x="6531" y="45720"/>
                </a:lnTo>
                <a:lnTo>
                  <a:pt x="6531" y="52251"/>
                </a:lnTo>
                <a:lnTo>
                  <a:pt x="6531" y="52251"/>
                </a:lnTo>
                <a:lnTo>
                  <a:pt x="6531" y="58783"/>
                </a:lnTo>
                <a:lnTo>
                  <a:pt x="6531" y="65314"/>
                </a:lnTo>
                <a:lnTo>
                  <a:pt x="6531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78377"/>
                </a:lnTo>
                <a:lnTo>
                  <a:pt x="0" y="84909"/>
                </a:lnTo>
                <a:lnTo>
                  <a:pt x="0" y="84909"/>
                </a:lnTo>
                <a:lnTo>
                  <a:pt x="0" y="84909"/>
                </a:lnTo>
                <a:lnTo>
                  <a:pt x="0" y="91440"/>
                </a:lnTo>
                <a:lnTo>
                  <a:pt x="6531" y="91440"/>
                </a:lnTo>
                <a:lnTo>
                  <a:pt x="6531" y="97972"/>
                </a:lnTo>
                <a:lnTo>
                  <a:pt x="6531" y="97972"/>
                </a:lnTo>
                <a:lnTo>
                  <a:pt x="6531" y="97972"/>
                </a:lnTo>
                <a:lnTo>
                  <a:pt x="6531" y="97972"/>
                </a:lnTo>
                <a:lnTo>
                  <a:pt x="13063" y="97972"/>
                </a:lnTo>
                <a:lnTo>
                  <a:pt x="13063" y="97972"/>
                </a:lnTo>
                <a:lnTo>
                  <a:pt x="13063" y="104503"/>
                </a:lnTo>
                <a:lnTo>
                  <a:pt x="19594" y="104503"/>
                </a:lnTo>
                <a:lnTo>
                  <a:pt x="19594" y="104503"/>
                </a:lnTo>
                <a:lnTo>
                  <a:pt x="19594" y="104503"/>
                </a:lnTo>
                <a:lnTo>
                  <a:pt x="26125" y="104503"/>
                </a:lnTo>
                <a:lnTo>
                  <a:pt x="26125" y="104503"/>
                </a:lnTo>
                <a:lnTo>
                  <a:pt x="32657" y="104503"/>
                </a:lnTo>
                <a:lnTo>
                  <a:pt x="32657" y="104503"/>
                </a:lnTo>
                <a:lnTo>
                  <a:pt x="39188" y="104503"/>
                </a:lnTo>
                <a:lnTo>
                  <a:pt x="39188" y="104503"/>
                </a:lnTo>
                <a:lnTo>
                  <a:pt x="45720" y="104503"/>
                </a:lnTo>
                <a:lnTo>
                  <a:pt x="52251" y="104503"/>
                </a:lnTo>
                <a:lnTo>
                  <a:pt x="52251" y="104503"/>
                </a:lnTo>
                <a:lnTo>
                  <a:pt x="58782" y="104503"/>
                </a:lnTo>
                <a:lnTo>
                  <a:pt x="65314" y="104503"/>
                </a:lnTo>
                <a:lnTo>
                  <a:pt x="65314" y="104503"/>
                </a:lnTo>
                <a:lnTo>
                  <a:pt x="71846" y="111034"/>
                </a:lnTo>
                <a:lnTo>
                  <a:pt x="71846" y="111034"/>
                </a:lnTo>
                <a:lnTo>
                  <a:pt x="78376" y="104503"/>
                </a:lnTo>
                <a:lnTo>
                  <a:pt x="84909" y="111034"/>
                </a:lnTo>
                <a:lnTo>
                  <a:pt x="84909" y="104503"/>
                </a:lnTo>
                <a:lnTo>
                  <a:pt x="91440" y="104503"/>
                </a:lnTo>
                <a:lnTo>
                  <a:pt x="97971" y="111034"/>
                </a:lnTo>
                <a:lnTo>
                  <a:pt x="97971" y="104503"/>
                </a:lnTo>
                <a:lnTo>
                  <a:pt x="104503" y="104503"/>
                </a:lnTo>
                <a:lnTo>
                  <a:pt x="111034" y="104503"/>
                </a:lnTo>
                <a:lnTo>
                  <a:pt x="111034" y="104503"/>
                </a:lnTo>
                <a:lnTo>
                  <a:pt x="111034" y="104503"/>
                </a:lnTo>
                <a:lnTo>
                  <a:pt x="117565" y="104503"/>
                </a:lnTo>
                <a:lnTo>
                  <a:pt x="124097" y="104503"/>
                </a:lnTo>
                <a:lnTo>
                  <a:pt x="124097" y="104503"/>
                </a:lnTo>
                <a:lnTo>
                  <a:pt x="130628" y="104503"/>
                </a:lnTo>
                <a:lnTo>
                  <a:pt x="130628" y="104503"/>
                </a:lnTo>
                <a:lnTo>
                  <a:pt x="137160" y="104503"/>
                </a:lnTo>
                <a:lnTo>
                  <a:pt x="137160" y="97972"/>
                </a:lnTo>
                <a:lnTo>
                  <a:pt x="137160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4369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97972"/>
                </a:lnTo>
                <a:lnTo>
                  <a:pt x="150222" y="104503"/>
                </a:lnTo>
                <a:lnTo>
                  <a:pt x="150222" y="104503"/>
                </a:lnTo>
                <a:lnTo>
                  <a:pt x="156754" y="104503"/>
                </a:lnTo>
                <a:lnTo>
                  <a:pt x="156754" y="104503"/>
                </a:lnTo>
                <a:lnTo>
                  <a:pt x="156754" y="104503"/>
                </a:lnTo>
                <a:lnTo>
                  <a:pt x="156754" y="104503"/>
                </a:lnTo>
                <a:lnTo>
                  <a:pt x="163286" y="111034"/>
                </a:lnTo>
                <a:lnTo>
                  <a:pt x="163286" y="111034"/>
                </a:lnTo>
                <a:lnTo>
                  <a:pt x="169817" y="117566"/>
                </a:lnTo>
                <a:lnTo>
                  <a:pt x="169817" y="117566"/>
                </a:lnTo>
                <a:lnTo>
                  <a:pt x="176348" y="117566"/>
                </a:lnTo>
                <a:lnTo>
                  <a:pt x="176348" y="124097"/>
                </a:lnTo>
                <a:lnTo>
                  <a:pt x="182880" y="130629"/>
                </a:lnTo>
                <a:lnTo>
                  <a:pt x="182880" y="130629"/>
                </a:lnTo>
                <a:lnTo>
                  <a:pt x="189411" y="130629"/>
                </a:lnTo>
                <a:lnTo>
                  <a:pt x="189411" y="137160"/>
                </a:lnTo>
                <a:lnTo>
                  <a:pt x="195943" y="137160"/>
                </a:lnTo>
                <a:lnTo>
                  <a:pt x="195943" y="143692"/>
                </a:lnTo>
                <a:lnTo>
                  <a:pt x="202474" y="143692"/>
                </a:lnTo>
                <a:lnTo>
                  <a:pt x="202474" y="150223"/>
                </a:lnTo>
                <a:lnTo>
                  <a:pt x="209006" y="150223"/>
                </a:lnTo>
                <a:lnTo>
                  <a:pt x="209006" y="150223"/>
                </a:lnTo>
                <a:lnTo>
                  <a:pt x="209006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6754"/>
                </a:lnTo>
                <a:lnTo>
                  <a:pt x="215537" y="150223"/>
                </a:lnTo>
                <a:lnTo>
                  <a:pt x="215537" y="150223"/>
                </a:lnTo>
                <a:lnTo>
                  <a:pt x="215537" y="150223"/>
                </a:lnTo>
                <a:lnTo>
                  <a:pt x="215537" y="143692"/>
                </a:lnTo>
                <a:lnTo>
                  <a:pt x="215537" y="137160"/>
                </a:lnTo>
                <a:lnTo>
                  <a:pt x="215537" y="137160"/>
                </a:lnTo>
                <a:lnTo>
                  <a:pt x="215537" y="130629"/>
                </a:lnTo>
                <a:lnTo>
                  <a:pt x="215537" y="124097"/>
                </a:lnTo>
                <a:lnTo>
                  <a:pt x="215537" y="124097"/>
                </a:lnTo>
                <a:lnTo>
                  <a:pt x="215537" y="117566"/>
                </a:lnTo>
                <a:lnTo>
                  <a:pt x="215537" y="111034"/>
                </a:lnTo>
                <a:lnTo>
                  <a:pt x="215537" y="104503"/>
                </a:lnTo>
                <a:lnTo>
                  <a:pt x="215537" y="97972"/>
                </a:lnTo>
                <a:lnTo>
                  <a:pt x="215537" y="97972"/>
                </a:lnTo>
                <a:lnTo>
                  <a:pt x="215537" y="91440"/>
                </a:lnTo>
                <a:lnTo>
                  <a:pt x="215537" y="84909"/>
                </a:lnTo>
                <a:lnTo>
                  <a:pt x="215537" y="84909"/>
                </a:lnTo>
                <a:lnTo>
                  <a:pt x="215537" y="78377"/>
                </a:lnTo>
                <a:lnTo>
                  <a:pt x="215537" y="71846"/>
                </a:lnTo>
                <a:lnTo>
                  <a:pt x="215537" y="65314"/>
                </a:lnTo>
                <a:lnTo>
                  <a:pt x="215537" y="65314"/>
                </a:lnTo>
                <a:lnTo>
                  <a:pt x="215537" y="58783"/>
                </a:lnTo>
                <a:lnTo>
                  <a:pt x="215537" y="52251"/>
                </a:lnTo>
                <a:lnTo>
                  <a:pt x="215537" y="52251"/>
                </a:lnTo>
                <a:lnTo>
                  <a:pt x="215537" y="45720"/>
                </a:lnTo>
                <a:lnTo>
                  <a:pt x="215537" y="39189"/>
                </a:lnTo>
                <a:lnTo>
                  <a:pt x="215537" y="39189"/>
                </a:lnTo>
                <a:lnTo>
                  <a:pt x="215537" y="32657"/>
                </a:lnTo>
                <a:lnTo>
                  <a:pt x="215537" y="32657"/>
                </a:lnTo>
                <a:lnTo>
                  <a:pt x="215537" y="26126"/>
                </a:lnTo>
                <a:lnTo>
                  <a:pt x="215537" y="26126"/>
                </a:lnTo>
                <a:lnTo>
                  <a:pt x="215537" y="19594"/>
                </a:lnTo>
                <a:lnTo>
                  <a:pt x="215537" y="19594"/>
                </a:lnTo>
                <a:lnTo>
                  <a:pt x="209006" y="13063"/>
                </a:lnTo>
                <a:lnTo>
                  <a:pt x="209006" y="13063"/>
                </a:lnTo>
                <a:lnTo>
                  <a:pt x="209006" y="6532"/>
                </a:lnTo>
                <a:lnTo>
                  <a:pt x="209006" y="6532"/>
                </a:lnTo>
                <a:lnTo>
                  <a:pt x="209006" y="6532"/>
                </a:lnTo>
                <a:lnTo>
                  <a:pt x="209006" y="6532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2474" y="0"/>
                </a:lnTo>
                <a:lnTo>
                  <a:pt x="202474" y="6532"/>
                </a:lnTo>
                <a:lnTo>
                  <a:pt x="202474" y="6532"/>
                </a:lnTo>
                <a:lnTo>
                  <a:pt x="202474" y="6532"/>
                </a:lnTo>
                <a:lnTo>
                  <a:pt x="202474" y="13063"/>
                </a:lnTo>
                <a:lnTo>
                  <a:pt x="202474" y="13063"/>
                </a:lnTo>
                <a:lnTo>
                  <a:pt x="195943" y="19594"/>
                </a:lnTo>
                <a:lnTo>
                  <a:pt x="195943" y="26126"/>
                </a:lnTo>
                <a:lnTo>
                  <a:pt x="189411" y="26126"/>
                </a:lnTo>
                <a:lnTo>
                  <a:pt x="189411" y="32657"/>
                </a:lnTo>
                <a:lnTo>
                  <a:pt x="189411" y="32657"/>
                </a:lnTo>
                <a:lnTo>
                  <a:pt x="182880" y="39189"/>
                </a:lnTo>
                <a:lnTo>
                  <a:pt x="182880" y="39189"/>
                </a:lnTo>
                <a:lnTo>
                  <a:pt x="182880" y="39189"/>
                </a:lnTo>
                <a:lnTo>
                  <a:pt x="176348" y="45720"/>
                </a:lnTo>
                <a:lnTo>
                  <a:pt x="176348" y="45720"/>
                </a:lnTo>
                <a:lnTo>
                  <a:pt x="176348" y="45720"/>
                </a:lnTo>
                <a:lnTo>
                  <a:pt x="169817" y="52251"/>
                </a:lnTo>
                <a:lnTo>
                  <a:pt x="169817" y="52251"/>
                </a:lnTo>
                <a:lnTo>
                  <a:pt x="169817" y="52251"/>
                </a:lnTo>
                <a:lnTo>
                  <a:pt x="169817" y="52251"/>
                </a:lnTo>
                <a:lnTo>
                  <a:pt x="169817" y="52251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8783"/>
                </a:lnTo>
                <a:lnTo>
                  <a:pt x="169817" y="58783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6426926" y="1345474"/>
            <a:ext cx="280852" cy="176350"/>
          </a:xfrm>
          <a:custGeom>
            <a:avLst/>
            <a:gdLst/>
            <a:ahLst/>
            <a:cxnLst/>
            <a:rect l="l" t="t" r="r" b="b"/>
            <a:pathLst>
              <a:path w="280852" h="176350" extrusionOk="0">
                <a:moveTo>
                  <a:pt x="169817" y="176349"/>
                </a:moveTo>
                <a:lnTo>
                  <a:pt x="169817" y="176349"/>
                </a:lnTo>
                <a:lnTo>
                  <a:pt x="169817" y="176349"/>
                </a:lnTo>
                <a:lnTo>
                  <a:pt x="169817" y="176349"/>
                </a:lnTo>
                <a:lnTo>
                  <a:pt x="169817" y="176349"/>
                </a:lnTo>
                <a:lnTo>
                  <a:pt x="163285" y="176349"/>
                </a:lnTo>
                <a:lnTo>
                  <a:pt x="163285" y="176349"/>
                </a:lnTo>
                <a:lnTo>
                  <a:pt x="163285" y="176349"/>
                </a:lnTo>
                <a:lnTo>
                  <a:pt x="163285" y="169817"/>
                </a:lnTo>
                <a:lnTo>
                  <a:pt x="156754" y="176349"/>
                </a:lnTo>
                <a:lnTo>
                  <a:pt x="156754" y="169817"/>
                </a:lnTo>
                <a:lnTo>
                  <a:pt x="150223" y="169817"/>
                </a:lnTo>
                <a:lnTo>
                  <a:pt x="150223" y="169817"/>
                </a:lnTo>
                <a:lnTo>
                  <a:pt x="143691" y="169817"/>
                </a:lnTo>
                <a:lnTo>
                  <a:pt x="137159" y="169817"/>
                </a:lnTo>
                <a:lnTo>
                  <a:pt x="137159" y="169817"/>
                </a:lnTo>
                <a:lnTo>
                  <a:pt x="137159" y="163286"/>
                </a:lnTo>
                <a:lnTo>
                  <a:pt x="130629" y="163286"/>
                </a:lnTo>
                <a:lnTo>
                  <a:pt x="124097" y="163286"/>
                </a:lnTo>
                <a:lnTo>
                  <a:pt x="117565" y="163286"/>
                </a:lnTo>
                <a:lnTo>
                  <a:pt x="117565" y="163286"/>
                </a:lnTo>
                <a:lnTo>
                  <a:pt x="111035" y="156754"/>
                </a:lnTo>
                <a:lnTo>
                  <a:pt x="111035" y="156754"/>
                </a:lnTo>
                <a:lnTo>
                  <a:pt x="104502" y="156754"/>
                </a:lnTo>
                <a:lnTo>
                  <a:pt x="97971" y="156754"/>
                </a:lnTo>
                <a:lnTo>
                  <a:pt x="97971" y="150223"/>
                </a:lnTo>
                <a:lnTo>
                  <a:pt x="91440" y="150223"/>
                </a:lnTo>
                <a:lnTo>
                  <a:pt x="91440" y="143692"/>
                </a:lnTo>
                <a:lnTo>
                  <a:pt x="84908" y="143692"/>
                </a:lnTo>
                <a:lnTo>
                  <a:pt x="78377" y="143692"/>
                </a:lnTo>
                <a:lnTo>
                  <a:pt x="78377" y="143692"/>
                </a:lnTo>
                <a:lnTo>
                  <a:pt x="71846" y="143692"/>
                </a:lnTo>
                <a:lnTo>
                  <a:pt x="65314" y="137160"/>
                </a:lnTo>
                <a:lnTo>
                  <a:pt x="65314" y="137160"/>
                </a:lnTo>
                <a:lnTo>
                  <a:pt x="58783" y="137160"/>
                </a:lnTo>
                <a:lnTo>
                  <a:pt x="52251" y="130629"/>
                </a:lnTo>
                <a:lnTo>
                  <a:pt x="52251" y="130629"/>
                </a:lnTo>
                <a:lnTo>
                  <a:pt x="45720" y="130629"/>
                </a:lnTo>
                <a:lnTo>
                  <a:pt x="45720" y="124097"/>
                </a:lnTo>
                <a:lnTo>
                  <a:pt x="39188" y="124097"/>
                </a:lnTo>
                <a:lnTo>
                  <a:pt x="32657" y="117566"/>
                </a:lnTo>
                <a:lnTo>
                  <a:pt x="26125" y="117566"/>
                </a:lnTo>
                <a:lnTo>
                  <a:pt x="26125" y="111034"/>
                </a:lnTo>
                <a:lnTo>
                  <a:pt x="19594" y="111034"/>
                </a:lnTo>
                <a:lnTo>
                  <a:pt x="19594" y="111034"/>
                </a:lnTo>
                <a:lnTo>
                  <a:pt x="13062" y="104503"/>
                </a:lnTo>
                <a:lnTo>
                  <a:pt x="13062" y="97972"/>
                </a:lnTo>
                <a:lnTo>
                  <a:pt x="6531" y="97972"/>
                </a:lnTo>
                <a:lnTo>
                  <a:pt x="6531" y="97972"/>
                </a:lnTo>
                <a:lnTo>
                  <a:pt x="6531" y="91440"/>
                </a:lnTo>
                <a:lnTo>
                  <a:pt x="6531" y="91440"/>
                </a:lnTo>
                <a:lnTo>
                  <a:pt x="6531" y="84909"/>
                </a:lnTo>
                <a:lnTo>
                  <a:pt x="0" y="84909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6531" y="71846"/>
                </a:lnTo>
                <a:lnTo>
                  <a:pt x="6531" y="71846"/>
                </a:lnTo>
                <a:lnTo>
                  <a:pt x="6531" y="65315"/>
                </a:lnTo>
                <a:lnTo>
                  <a:pt x="6531" y="65315"/>
                </a:lnTo>
                <a:lnTo>
                  <a:pt x="6531" y="58783"/>
                </a:lnTo>
                <a:lnTo>
                  <a:pt x="6531" y="58783"/>
                </a:lnTo>
                <a:lnTo>
                  <a:pt x="13062" y="58783"/>
                </a:lnTo>
                <a:lnTo>
                  <a:pt x="13062" y="52252"/>
                </a:lnTo>
                <a:lnTo>
                  <a:pt x="19594" y="52252"/>
                </a:lnTo>
                <a:lnTo>
                  <a:pt x="19594" y="45720"/>
                </a:lnTo>
                <a:lnTo>
                  <a:pt x="26125" y="45720"/>
                </a:lnTo>
                <a:lnTo>
                  <a:pt x="32657" y="39189"/>
                </a:lnTo>
                <a:lnTo>
                  <a:pt x="32657" y="39189"/>
                </a:lnTo>
                <a:lnTo>
                  <a:pt x="39188" y="32657"/>
                </a:lnTo>
                <a:lnTo>
                  <a:pt x="45720" y="32657"/>
                </a:lnTo>
                <a:lnTo>
                  <a:pt x="52251" y="32657"/>
                </a:lnTo>
                <a:lnTo>
                  <a:pt x="52251" y="26126"/>
                </a:lnTo>
                <a:lnTo>
                  <a:pt x="65314" y="26126"/>
                </a:lnTo>
                <a:lnTo>
                  <a:pt x="71846" y="26126"/>
                </a:lnTo>
                <a:lnTo>
                  <a:pt x="78377" y="19595"/>
                </a:lnTo>
                <a:lnTo>
                  <a:pt x="84908" y="19595"/>
                </a:lnTo>
                <a:lnTo>
                  <a:pt x="91440" y="19595"/>
                </a:lnTo>
                <a:lnTo>
                  <a:pt x="97971" y="13063"/>
                </a:lnTo>
                <a:lnTo>
                  <a:pt x="104502" y="13063"/>
                </a:lnTo>
                <a:lnTo>
                  <a:pt x="111035" y="13063"/>
                </a:lnTo>
                <a:lnTo>
                  <a:pt x="117565" y="13063"/>
                </a:lnTo>
                <a:lnTo>
                  <a:pt x="124097" y="6532"/>
                </a:lnTo>
                <a:lnTo>
                  <a:pt x="130629" y="6532"/>
                </a:lnTo>
                <a:lnTo>
                  <a:pt x="137159" y="6532"/>
                </a:lnTo>
                <a:lnTo>
                  <a:pt x="150223" y="6532"/>
                </a:lnTo>
                <a:lnTo>
                  <a:pt x="156754" y="6532"/>
                </a:lnTo>
                <a:lnTo>
                  <a:pt x="163285" y="6532"/>
                </a:lnTo>
                <a:lnTo>
                  <a:pt x="169817" y="6532"/>
                </a:lnTo>
                <a:lnTo>
                  <a:pt x="176348" y="6532"/>
                </a:lnTo>
                <a:lnTo>
                  <a:pt x="182880" y="6532"/>
                </a:lnTo>
                <a:lnTo>
                  <a:pt x="195943" y="6532"/>
                </a:lnTo>
                <a:lnTo>
                  <a:pt x="202474" y="0"/>
                </a:lnTo>
                <a:lnTo>
                  <a:pt x="209005" y="0"/>
                </a:lnTo>
                <a:lnTo>
                  <a:pt x="215537" y="0"/>
                </a:lnTo>
                <a:lnTo>
                  <a:pt x="222068" y="0"/>
                </a:lnTo>
                <a:lnTo>
                  <a:pt x="228600" y="6532"/>
                </a:lnTo>
                <a:lnTo>
                  <a:pt x="228600" y="6532"/>
                </a:lnTo>
                <a:lnTo>
                  <a:pt x="235131" y="6532"/>
                </a:lnTo>
                <a:lnTo>
                  <a:pt x="241662" y="13063"/>
                </a:lnTo>
                <a:lnTo>
                  <a:pt x="241662" y="13063"/>
                </a:lnTo>
                <a:lnTo>
                  <a:pt x="248194" y="13063"/>
                </a:lnTo>
                <a:lnTo>
                  <a:pt x="254725" y="19595"/>
                </a:lnTo>
                <a:lnTo>
                  <a:pt x="261257" y="19595"/>
                </a:lnTo>
                <a:lnTo>
                  <a:pt x="261257" y="26126"/>
                </a:lnTo>
                <a:lnTo>
                  <a:pt x="267788" y="26126"/>
                </a:lnTo>
                <a:lnTo>
                  <a:pt x="267788" y="26126"/>
                </a:lnTo>
                <a:lnTo>
                  <a:pt x="274319" y="32657"/>
                </a:lnTo>
                <a:lnTo>
                  <a:pt x="274319" y="39189"/>
                </a:lnTo>
                <a:lnTo>
                  <a:pt x="280851" y="39189"/>
                </a:lnTo>
                <a:lnTo>
                  <a:pt x="280851" y="45720"/>
                </a:lnTo>
                <a:lnTo>
                  <a:pt x="280851" y="52252"/>
                </a:lnTo>
                <a:lnTo>
                  <a:pt x="280851" y="52252"/>
                </a:lnTo>
                <a:lnTo>
                  <a:pt x="280851" y="58783"/>
                </a:lnTo>
                <a:lnTo>
                  <a:pt x="280851" y="58783"/>
                </a:lnTo>
                <a:lnTo>
                  <a:pt x="280851" y="65315"/>
                </a:lnTo>
                <a:lnTo>
                  <a:pt x="280851" y="71846"/>
                </a:lnTo>
                <a:lnTo>
                  <a:pt x="280851" y="71846"/>
                </a:lnTo>
                <a:lnTo>
                  <a:pt x="280851" y="78377"/>
                </a:lnTo>
                <a:lnTo>
                  <a:pt x="280851" y="78377"/>
                </a:lnTo>
                <a:lnTo>
                  <a:pt x="280851" y="84909"/>
                </a:lnTo>
                <a:lnTo>
                  <a:pt x="274319" y="91440"/>
                </a:lnTo>
                <a:lnTo>
                  <a:pt x="274319" y="91440"/>
                </a:lnTo>
                <a:lnTo>
                  <a:pt x="274319" y="97972"/>
                </a:lnTo>
                <a:lnTo>
                  <a:pt x="267788" y="97972"/>
                </a:lnTo>
                <a:lnTo>
                  <a:pt x="261257" y="104503"/>
                </a:lnTo>
                <a:lnTo>
                  <a:pt x="261257" y="104503"/>
                </a:lnTo>
                <a:lnTo>
                  <a:pt x="248194" y="111034"/>
                </a:lnTo>
                <a:lnTo>
                  <a:pt x="241662" y="111034"/>
                </a:lnTo>
                <a:lnTo>
                  <a:pt x="241662" y="111034"/>
                </a:lnTo>
                <a:lnTo>
                  <a:pt x="235131" y="117566"/>
                </a:lnTo>
                <a:lnTo>
                  <a:pt x="235131" y="117566"/>
                </a:lnTo>
                <a:lnTo>
                  <a:pt x="228600" y="117566"/>
                </a:lnTo>
                <a:lnTo>
                  <a:pt x="228600" y="117566"/>
                </a:lnTo>
                <a:lnTo>
                  <a:pt x="222068" y="124097"/>
                </a:lnTo>
                <a:lnTo>
                  <a:pt x="215537" y="124097"/>
                </a:lnTo>
                <a:lnTo>
                  <a:pt x="215537" y="124097"/>
                </a:lnTo>
                <a:lnTo>
                  <a:pt x="209005" y="124097"/>
                </a:lnTo>
                <a:lnTo>
                  <a:pt x="209005" y="124097"/>
                </a:lnTo>
                <a:lnTo>
                  <a:pt x="209005" y="124097"/>
                </a:lnTo>
                <a:lnTo>
                  <a:pt x="202474" y="124097"/>
                </a:lnTo>
                <a:lnTo>
                  <a:pt x="202474" y="130629"/>
                </a:lnTo>
                <a:lnTo>
                  <a:pt x="202474" y="130629"/>
                </a:lnTo>
                <a:lnTo>
                  <a:pt x="202474" y="130629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6433457" y="1404257"/>
            <a:ext cx="91441" cy="71847"/>
          </a:xfrm>
          <a:custGeom>
            <a:avLst/>
            <a:gdLst/>
            <a:ahLst/>
            <a:cxnLst/>
            <a:rect l="l" t="t" r="r" b="b"/>
            <a:pathLst>
              <a:path w="91441" h="71847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1" y="0"/>
                </a:lnTo>
                <a:lnTo>
                  <a:pt x="13063" y="6532"/>
                </a:lnTo>
                <a:lnTo>
                  <a:pt x="13063" y="6532"/>
                </a:lnTo>
                <a:lnTo>
                  <a:pt x="19594" y="6532"/>
                </a:lnTo>
                <a:lnTo>
                  <a:pt x="26126" y="13063"/>
                </a:lnTo>
                <a:lnTo>
                  <a:pt x="32657" y="13063"/>
                </a:lnTo>
                <a:lnTo>
                  <a:pt x="39189" y="19594"/>
                </a:lnTo>
                <a:lnTo>
                  <a:pt x="45720" y="26126"/>
                </a:lnTo>
                <a:lnTo>
                  <a:pt x="52252" y="32657"/>
                </a:lnTo>
                <a:lnTo>
                  <a:pt x="58783" y="32657"/>
                </a:lnTo>
                <a:lnTo>
                  <a:pt x="58783" y="39189"/>
                </a:lnTo>
                <a:lnTo>
                  <a:pt x="65315" y="45720"/>
                </a:lnTo>
                <a:lnTo>
                  <a:pt x="71846" y="52251"/>
                </a:lnTo>
                <a:lnTo>
                  <a:pt x="71846" y="58783"/>
                </a:lnTo>
                <a:lnTo>
                  <a:pt x="78377" y="65314"/>
                </a:lnTo>
                <a:lnTo>
                  <a:pt x="84909" y="65314"/>
                </a:lnTo>
                <a:lnTo>
                  <a:pt x="84909" y="65314"/>
                </a:lnTo>
                <a:lnTo>
                  <a:pt x="91440" y="71846"/>
                </a:lnTo>
                <a:lnTo>
                  <a:pt x="91440" y="71846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6505303" y="1391194"/>
            <a:ext cx="71847" cy="65315"/>
          </a:xfrm>
          <a:custGeom>
            <a:avLst/>
            <a:gdLst/>
            <a:ahLst/>
            <a:cxnLst/>
            <a:rect l="l" t="t" r="r" b="b"/>
            <a:pathLst>
              <a:path w="71847" h="65315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1" y="6532"/>
                </a:lnTo>
                <a:lnTo>
                  <a:pt x="6531" y="6532"/>
                </a:lnTo>
                <a:lnTo>
                  <a:pt x="13063" y="13063"/>
                </a:lnTo>
                <a:lnTo>
                  <a:pt x="19594" y="19595"/>
                </a:lnTo>
                <a:lnTo>
                  <a:pt x="26125" y="19595"/>
                </a:lnTo>
                <a:lnTo>
                  <a:pt x="32658" y="26126"/>
                </a:lnTo>
                <a:lnTo>
                  <a:pt x="39188" y="32657"/>
                </a:lnTo>
                <a:lnTo>
                  <a:pt x="45720" y="39189"/>
                </a:lnTo>
                <a:lnTo>
                  <a:pt x="45720" y="45720"/>
                </a:lnTo>
                <a:lnTo>
                  <a:pt x="52252" y="45720"/>
                </a:lnTo>
                <a:lnTo>
                  <a:pt x="58782" y="52252"/>
                </a:lnTo>
                <a:lnTo>
                  <a:pt x="58782" y="58783"/>
                </a:lnTo>
                <a:lnTo>
                  <a:pt x="65314" y="58783"/>
                </a:lnTo>
                <a:lnTo>
                  <a:pt x="71846" y="65314"/>
                </a:lnTo>
                <a:lnTo>
                  <a:pt x="71846" y="65314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6551023" y="1371600"/>
            <a:ext cx="71847" cy="58784"/>
          </a:xfrm>
          <a:custGeom>
            <a:avLst/>
            <a:gdLst/>
            <a:ahLst/>
            <a:cxnLst/>
            <a:rect l="l" t="t" r="r" b="b"/>
            <a:pathLst>
              <a:path w="71847" h="58784" extrusionOk="0">
                <a:moveTo>
                  <a:pt x="0" y="6531"/>
                </a:moveTo>
                <a:lnTo>
                  <a:pt x="0" y="653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2" y="0"/>
                </a:lnTo>
                <a:lnTo>
                  <a:pt x="6532" y="0"/>
                </a:lnTo>
                <a:lnTo>
                  <a:pt x="6532" y="0"/>
                </a:lnTo>
                <a:lnTo>
                  <a:pt x="13062" y="6531"/>
                </a:lnTo>
                <a:lnTo>
                  <a:pt x="13062" y="6531"/>
                </a:lnTo>
                <a:lnTo>
                  <a:pt x="13062" y="13063"/>
                </a:lnTo>
                <a:lnTo>
                  <a:pt x="19594" y="13063"/>
                </a:lnTo>
                <a:lnTo>
                  <a:pt x="26126" y="19594"/>
                </a:lnTo>
                <a:lnTo>
                  <a:pt x="32657" y="26126"/>
                </a:lnTo>
                <a:lnTo>
                  <a:pt x="39188" y="32657"/>
                </a:lnTo>
                <a:lnTo>
                  <a:pt x="45720" y="32657"/>
                </a:lnTo>
                <a:lnTo>
                  <a:pt x="45720" y="39189"/>
                </a:lnTo>
                <a:lnTo>
                  <a:pt x="52251" y="45720"/>
                </a:lnTo>
                <a:lnTo>
                  <a:pt x="58783" y="45720"/>
                </a:lnTo>
                <a:lnTo>
                  <a:pt x="58783" y="52251"/>
                </a:lnTo>
                <a:lnTo>
                  <a:pt x="65314" y="52251"/>
                </a:lnTo>
                <a:lnTo>
                  <a:pt x="71846" y="58783"/>
                </a:lnTo>
                <a:lnTo>
                  <a:pt x="71846" y="58783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6629400" y="1378131"/>
            <a:ext cx="26127" cy="26127"/>
          </a:xfrm>
          <a:custGeom>
            <a:avLst/>
            <a:gdLst/>
            <a:ahLst/>
            <a:cxnLst/>
            <a:rect l="l" t="t" r="r" b="b"/>
            <a:pathLst>
              <a:path w="26127" h="26127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1" y="6532"/>
                </a:lnTo>
                <a:lnTo>
                  <a:pt x="6531" y="6532"/>
                </a:lnTo>
                <a:lnTo>
                  <a:pt x="13063" y="13063"/>
                </a:lnTo>
                <a:lnTo>
                  <a:pt x="13063" y="19595"/>
                </a:lnTo>
                <a:lnTo>
                  <a:pt x="19594" y="19595"/>
                </a:lnTo>
                <a:lnTo>
                  <a:pt x="26126" y="26126"/>
                </a:lnTo>
                <a:lnTo>
                  <a:pt x="26126" y="26126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6609806" y="1515291"/>
            <a:ext cx="1" cy="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6596743" y="1449977"/>
            <a:ext cx="189413" cy="58784"/>
          </a:xfrm>
          <a:custGeom>
            <a:avLst/>
            <a:gdLst/>
            <a:ahLst/>
            <a:cxnLst/>
            <a:rect l="l" t="t" r="r" b="b"/>
            <a:pathLst>
              <a:path w="189413" h="58784" extrusionOk="0">
                <a:moveTo>
                  <a:pt x="0" y="58783"/>
                </a:moveTo>
                <a:lnTo>
                  <a:pt x="0" y="58783"/>
                </a:lnTo>
                <a:lnTo>
                  <a:pt x="0" y="58783"/>
                </a:lnTo>
                <a:lnTo>
                  <a:pt x="0" y="58783"/>
                </a:lnTo>
                <a:lnTo>
                  <a:pt x="0" y="58783"/>
                </a:lnTo>
                <a:lnTo>
                  <a:pt x="0" y="58783"/>
                </a:lnTo>
                <a:lnTo>
                  <a:pt x="0" y="52251"/>
                </a:lnTo>
                <a:lnTo>
                  <a:pt x="0" y="52251"/>
                </a:lnTo>
                <a:lnTo>
                  <a:pt x="0" y="52251"/>
                </a:lnTo>
                <a:lnTo>
                  <a:pt x="0" y="52251"/>
                </a:lnTo>
                <a:lnTo>
                  <a:pt x="0" y="52251"/>
                </a:lnTo>
                <a:lnTo>
                  <a:pt x="0" y="52251"/>
                </a:lnTo>
                <a:lnTo>
                  <a:pt x="0" y="52251"/>
                </a:lnTo>
                <a:lnTo>
                  <a:pt x="0" y="52251"/>
                </a:lnTo>
                <a:lnTo>
                  <a:pt x="0" y="45720"/>
                </a:lnTo>
                <a:lnTo>
                  <a:pt x="6531" y="45720"/>
                </a:lnTo>
                <a:lnTo>
                  <a:pt x="6531" y="45720"/>
                </a:lnTo>
                <a:lnTo>
                  <a:pt x="6531" y="39189"/>
                </a:lnTo>
                <a:lnTo>
                  <a:pt x="6531" y="39189"/>
                </a:lnTo>
                <a:lnTo>
                  <a:pt x="13063" y="39189"/>
                </a:lnTo>
                <a:lnTo>
                  <a:pt x="13063" y="32657"/>
                </a:lnTo>
                <a:lnTo>
                  <a:pt x="13063" y="32657"/>
                </a:lnTo>
                <a:lnTo>
                  <a:pt x="13063" y="32657"/>
                </a:lnTo>
                <a:lnTo>
                  <a:pt x="19594" y="26126"/>
                </a:lnTo>
                <a:lnTo>
                  <a:pt x="19594" y="26126"/>
                </a:lnTo>
                <a:lnTo>
                  <a:pt x="26126" y="26126"/>
                </a:lnTo>
                <a:lnTo>
                  <a:pt x="32657" y="19594"/>
                </a:lnTo>
                <a:lnTo>
                  <a:pt x="32657" y="19594"/>
                </a:lnTo>
                <a:lnTo>
                  <a:pt x="39188" y="19594"/>
                </a:lnTo>
                <a:lnTo>
                  <a:pt x="39188" y="19594"/>
                </a:lnTo>
                <a:lnTo>
                  <a:pt x="45720" y="13063"/>
                </a:lnTo>
                <a:lnTo>
                  <a:pt x="52251" y="13063"/>
                </a:lnTo>
                <a:lnTo>
                  <a:pt x="58783" y="13063"/>
                </a:lnTo>
                <a:lnTo>
                  <a:pt x="58783" y="6531"/>
                </a:lnTo>
                <a:lnTo>
                  <a:pt x="65314" y="6531"/>
                </a:lnTo>
                <a:lnTo>
                  <a:pt x="71845" y="6531"/>
                </a:lnTo>
                <a:lnTo>
                  <a:pt x="78377" y="6531"/>
                </a:lnTo>
                <a:lnTo>
                  <a:pt x="84908" y="6531"/>
                </a:lnTo>
                <a:lnTo>
                  <a:pt x="91440" y="6531"/>
                </a:lnTo>
                <a:lnTo>
                  <a:pt x="97971" y="0"/>
                </a:lnTo>
                <a:lnTo>
                  <a:pt x="104502" y="0"/>
                </a:lnTo>
                <a:lnTo>
                  <a:pt x="104502" y="0"/>
                </a:lnTo>
                <a:lnTo>
                  <a:pt x="111034" y="0"/>
                </a:lnTo>
                <a:lnTo>
                  <a:pt x="117566" y="0"/>
                </a:lnTo>
                <a:lnTo>
                  <a:pt x="124096" y="0"/>
                </a:lnTo>
                <a:lnTo>
                  <a:pt x="130629" y="0"/>
                </a:lnTo>
                <a:lnTo>
                  <a:pt x="130629" y="0"/>
                </a:lnTo>
                <a:lnTo>
                  <a:pt x="137160" y="0"/>
                </a:lnTo>
                <a:lnTo>
                  <a:pt x="143691" y="0"/>
                </a:lnTo>
                <a:lnTo>
                  <a:pt x="150223" y="0"/>
                </a:lnTo>
                <a:lnTo>
                  <a:pt x="156754" y="0"/>
                </a:lnTo>
                <a:lnTo>
                  <a:pt x="163285" y="0"/>
                </a:lnTo>
                <a:lnTo>
                  <a:pt x="163285" y="6531"/>
                </a:lnTo>
                <a:lnTo>
                  <a:pt x="169818" y="6531"/>
                </a:lnTo>
                <a:lnTo>
                  <a:pt x="169818" y="6531"/>
                </a:lnTo>
                <a:lnTo>
                  <a:pt x="176348" y="6531"/>
                </a:lnTo>
                <a:lnTo>
                  <a:pt x="176348" y="6531"/>
                </a:lnTo>
                <a:lnTo>
                  <a:pt x="182880" y="13063"/>
                </a:lnTo>
                <a:lnTo>
                  <a:pt x="182880" y="13063"/>
                </a:lnTo>
                <a:lnTo>
                  <a:pt x="189412" y="13063"/>
                </a:lnTo>
                <a:lnTo>
                  <a:pt x="189412" y="13063"/>
                </a:lnTo>
                <a:lnTo>
                  <a:pt x="189412" y="19594"/>
                </a:lnTo>
                <a:lnTo>
                  <a:pt x="189412" y="19594"/>
                </a:lnTo>
                <a:lnTo>
                  <a:pt x="189412" y="26126"/>
                </a:lnTo>
                <a:lnTo>
                  <a:pt x="189412" y="26126"/>
                </a:lnTo>
                <a:lnTo>
                  <a:pt x="189412" y="26126"/>
                </a:lnTo>
                <a:lnTo>
                  <a:pt x="176348" y="32657"/>
                </a:lnTo>
                <a:lnTo>
                  <a:pt x="176348" y="32657"/>
                </a:lnTo>
                <a:lnTo>
                  <a:pt x="169818" y="32657"/>
                </a:lnTo>
                <a:lnTo>
                  <a:pt x="163285" y="39189"/>
                </a:lnTo>
                <a:lnTo>
                  <a:pt x="163285" y="39189"/>
                </a:lnTo>
                <a:lnTo>
                  <a:pt x="156754" y="45720"/>
                </a:lnTo>
                <a:lnTo>
                  <a:pt x="150223" y="45720"/>
                </a:lnTo>
                <a:lnTo>
                  <a:pt x="143691" y="52251"/>
                </a:lnTo>
                <a:lnTo>
                  <a:pt x="137160" y="52251"/>
                </a:lnTo>
                <a:lnTo>
                  <a:pt x="130629" y="52251"/>
                </a:lnTo>
                <a:lnTo>
                  <a:pt x="124096" y="52251"/>
                </a:lnTo>
                <a:lnTo>
                  <a:pt x="117566" y="52251"/>
                </a:lnTo>
                <a:lnTo>
                  <a:pt x="111034" y="58783"/>
                </a:lnTo>
                <a:lnTo>
                  <a:pt x="104502" y="58783"/>
                </a:lnTo>
                <a:lnTo>
                  <a:pt x="104502" y="58783"/>
                </a:lnTo>
                <a:lnTo>
                  <a:pt x="97971" y="58783"/>
                </a:lnTo>
                <a:lnTo>
                  <a:pt x="91440" y="58783"/>
                </a:lnTo>
                <a:lnTo>
                  <a:pt x="84908" y="58783"/>
                </a:lnTo>
                <a:lnTo>
                  <a:pt x="78377" y="58783"/>
                </a:lnTo>
                <a:lnTo>
                  <a:pt x="78377" y="58783"/>
                </a:lnTo>
                <a:lnTo>
                  <a:pt x="71845" y="58783"/>
                </a:lnTo>
                <a:lnTo>
                  <a:pt x="71845" y="58783"/>
                </a:lnTo>
                <a:lnTo>
                  <a:pt x="71845" y="58783"/>
                </a:lnTo>
                <a:lnTo>
                  <a:pt x="71845" y="58783"/>
                </a:lnTo>
                <a:lnTo>
                  <a:pt x="71845" y="58783"/>
                </a:lnTo>
                <a:lnTo>
                  <a:pt x="71845" y="58783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6701245" y="1502228"/>
            <a:ext cx="1" cy="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7040880" y="1325880"/>
            <a:ext cx="476795" cy="202475"/>
          </a:xfrm>
          <a:custGeom>
            <a:avLst/>
            <a:gdLst/>
            <a:ahLst/>
            <a:cxnLst/>
            <a:rect l="l" t="t" r="r" b="b"/>
            <a:pathLst>
              <a:path w="476795" h="202475" extrusionOk="0">
                <a:moveTo>
                  <a:pt x="182880" y="176348"/>
                </a:moveTo>
                <a:lnTo>
                  <a:pt x="182880" y="176348"/>
                </a:lnTo>
                <a:lnTo>
                  <a:pt x="182880" y="176348"/>
                </a:lnTo>
                <a:lnTo>
                  <a:pt x="182880" y="176348"/>
                </a:lnTo>
                <a:lnTo>
                  <a:pt x="182880" y="176348"/>
                </a:lnTo>
                <a:lnTo>
                  <a:pt x="182880" y="169817"/>
                </a:lnTo>
                <a:lnTo>
                  <a:pt x="182880" y="163286"/>
                </a:lnTo>
                <a:lnTo>
                  <a:pt x="182880" y="163286"/>
                </a:lnTo>
                <a:lnTo>
                  <a:pt x="176348" y="156754"/>
                </a:lnTo>
                <a:lnTo>
                  <a:pt x="169817" y="150223"/>
                </a:lnTo>
                <a:lnTo>
                  <a:pt x="169817" y="143691"/>
                </a:lnTo>
                <a:lnTo>
                  <a:pt x="169817" y="130628"/>
                </a:lnTo>
                <a:lnTo>
                  <a:pt x="163286" y="117566"/>
                </a:lnTo>
                <a:lnTo>
                  <a:pt x="156754" y="111034"/>
                </a:lnTo>
                <a:lnTo>
                  <a:pt x="150223" y="104503"/>
                </a:lnTo>
                <a:lnTo>
                  <a:pt x="143692" y="97971"/>
                </a:lnTo>
                <a:lnTo>
                  <a:pt x="137159" y="84909"/>
                </a:lnTo>
                <a:lnTo>
                  <a:pt x="130629" y="78377"/>
                </a:lnTo>
                <a:lnTo>
                  <a:pt x="124097" y="71846"/>
                </a:lnTo>
                <a:lnTo>
                  <a:pt x="111034" y="65314"/>
                </a:lnTo>
                <a:lnTo>
                  <a:pt x="104503" y="58783"/>
                </a:lnTo>
                <a:lnTo>
                  <a:pt x="91440" y="52251"/>
                </a:lnTo>
                <a:lnTo>
                  <a:pt x="84908" y="45720"/>
                </a:lnTo>
                <a:lnTo>
                  <a:pt x="78377" y="39189"/>
                </a:lnTo>
                <a:lnTo>
                  <a:pt x="65314" y="32657"/>
                </a:lnTo>
                <a:lnTo>
                  <a:pt x="58783" y="26126"/>
                </a:lnTo>
                <a:lnTo>
                  <a:pt x="45720" y="26126"/>
                </a:lnTo>
                <a:lnTo>
                  <a:pt x="39189" y="19594"/>
                </a:lnTo>
                <a:lnTo>
                  <a:pt x="32657" y="19594"/>
                </a:lnTo>
                <a:lnTo>
                  <a:pt x="26126" y="13063"/>
                </a:lnTo>
                <a:lnTo>
                  <a:pt x="19594" y="13063"/>
                </a:lnTo>
                <a:lnTo>
                  <a:pt x="13063" y="13063"/>
                </a:lnTo>
                <a:lnTo>
                  <a:pt x="13063" y="13063"/>
                </a:lnTo>
                <a:lnTo>
                  <a:pt x="6531" y="13063"/>
                </a:lnTo>
                <a:lnTo>
                  <a:pt x="0" y="19594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0" y="39189"/>
                </a:lnTo>
                <a:lnTo>
                  <a:pt x="6531" y="45720"/>
                </a:lnTo>
                <a:lnTo>
                  <a:pt x="6531" y="52251"/>
                </a:lnTo>
                <a:lnTo>
                  <a:pt x="13063" y="65314"/>
                </a:lnTo>
                <a:lnTo>
                  <a:pt x="19594" y="71846"/>
                </a:lnTo>
                <a:lnTo>
                  <a:pt x="19594" y="78377"/>
                </a:lnTo>
                <a:lnTo>
                  <a:pt x="26126" y="91440"/>
                </a:lnTo>
                <a:lnTo>
                  <a:pt x="32657" y="97971"/>
                </a:lnTo>
                <a:lnTo>
                  <a:pt x="39189" y="104503"/>
                </a:lnTo>
                <a:lnTo>
                  <a:pt x="45720" y="111034"/>
                </a:lnTo>
                <a:lnTo>
                  <a:pt x="58783" y="117566"/>
                </a:lnTo>
                <a:lnTo>
                  <a:pt x="65314" y="130628"/>
                </a:lnTo>
                <a:lnTo>
                  <a:pt x="78377" y="137160"/>
                </a:lnTo>
                <a:lnTo>
                  <a:pt x="91440" y="150223"/>
                </a:lnTo>
                <a:lnTo>
                  <a:pt x="104503" y="156754"/>
                </a:lnTo>
                <a:lnTo>
                  <a:pt x="111034" y="163286"/>
                </a:lnTo>
                <a:lnTo>
                  <a:pt x="124097" y="169817"/>
                </a:lnTo>
                <a:lnTo>
                  <a:pt x="130629" y="176348"/>
                </a:lnTo>
                <a:lnTo>
                  <a:pt x="137159" y="182880"/>
                </a:lnTo>
                <a:lnTo>
                  <a:pt x="143692" y="189411"/>
                </a:lnTo>
                <a:lnTo>
                  <a:pt x="150223" y="189411"/>
                </a:lnTo>
                <a:lnTo>
                  <a:pt x="150223" y="195943"/>
                </a:lnTo>
                <a:lnTo>
                  <a:pt x="150223" y="195943"/>
                </a:lnTo>
                <a:lnTo>
                  <a:pt x="156754" y="195943"/>
                </a:lnTo>
                <a:lnTo>
                  <a:pt x="156754" y="195943"/>
                </a:lnTo>
                <a:lnTo>
                  <a:pt x="156754" y="195943"/>
                </a:lnTo>
                <a:lnTo>
                  <a:pt x="156754" y="195943"/>
                </a:lnTo>
                <a:lnTo>
                  <a:pt x="156754" y="195943"/>
                </a:lnTo>
                <a:lnTo>
                  <a:pt x="156754" y="195943"/>
                </a:lnTo>
                <a:lnTo>
                  <a:pt x="150223" y="195943"/>
                </a:lnTo>
                <a:lnTo>
                  <a:pt x="150223" y="189411"/>
                </a:lnTo>
                <a:lnTo>
                  <a:pt x="150223" y="182880"/>
                </a:lnTo>
                <a:lnTo>
                  <a:pt x="150223" y="182880"/>
                </a:lnTo>
                <a:lnTo>
                  <a:pt x="143692" y="176348"/>
                </a:lnTo>
                <a:lnTo>
                  <a:pt x="143692" y="169817"/>
                </a:lnTo>
                <a:lnTo>
                  <a:pt x="137159" y="163286"/>
                </a:lnTo>
                <a:lnTo>
                  <a:pt x="137159" y="156754"/>
                </a:lnTo>
                <a:lnTo>
                  <a:pt x="130629" y="150223"/>
                </a:lnTo>
                <a:lnTo>
                  <a:pt x="124097" y="137160"/>
                </a:lnTo>
                <a:lnTo>
                  <a:pt x="124097" y="130628"/>
                </a:lnTo>
                <a:lnTo>
                  <a:pt x="124097" y="124097"/>
                </a:lnTo>
                <a:lnTo>
                  <a:pt x="117565" y="111034"/>
                </a:lnTo>
                <a:lnTo>
                  <a:pt x="117565" y="104503"/>
                </a:lnTo>
                <a:lnTo>
                  <a:pt x="117565" y="97971"/>
                </a:lnTo>
                <a:lnTo>
                  <a:pt x="117565" y="84909"/>
                </a:lnTo>
                <a:lnTo>
                  <a:pt x="117565" y="78377"/>
                </a:lnTo>
                <a:lnTo>
                  <a:pt x="117565" y="71846"/>
                </a:lnTo>
                <a:lnTo>
                  <a:pt x="117565" y="65314"/>
                </a:lnTo>
                <a:lnTo>
                  <a:pt x="117565" y="58783"/>
                </a:lnTo>
                <a:lnTo>
                  <a:pt x="117565" y="45720"/>
                </a:lnTo>
                <a:lnTo>
                  <a:pt x="117565" y="39189"/>
                </a:lnTo>
                <a:lnTo>
                  <a:pt x="117565" y="32657"/>
                </a:lnTo>
                <a:lnTo>
                  <a:pt x="117565" y="26126"/>
                </a:lnTo>
                <a:lnTo>
                  <a:pt x="117565" y="19594"/>
                </a:lnTo>
                <a:lnTo>
                  <a:pt x="117565" y="19594"/>
                </a:lnTo>
                <a:lnTo>
                  <a:pt x="117565" y="13063"/>
                </a:lnTo>
                <a:lnTo>
                  <a:pt x="124097" y="6531"/>
                </a:lnTo>
                <a:lnTo>
                  <a:pt x="124097" y="6531"/>
                </a:lnTo>
                <a:lnTo>
                  <a:pt x="124097" y="0"/>
                </a:lnTo>
                <a:lnTo>
                  <a:pt x="124097" y="0"/>
                </a:lnTo>
                <a:lnTo>
                  <a:pt x="124097" y="0"/>
                </a:lnTo>
                <a:lnTo>
                  <a:pt x="130629" y="0"/>
                </a:lnTo>
                <a:lnTo>
                  <a:pt x="130629" y="0"/>
                </a:lnTo>
                <a:lnTo>
                  <a:pt x="137159" y="0"/>
                </a:lnTo>
                <a:lnTo>
                  <a:pt x="137159" y="6531"/>
                </a:lnTo>
                <a:lnTo>
                  <a:pt x="143692" y="6531"/>
                </a:lnTo>
                <a:lnTo>
                  <a:pt x="150223" y="13063"/>
                </a:lnTo>
                <a:lnTo>
                  <a:pt x="150223" y="19594"/>
                </a:lnTo>
                <a:lnTo>
                  <a:pt x="163286" y="19594"/>
                </a:lnTo>
                <a:lnTo>
                  <a:pt x="169817" y="26126"/>
                </a:lnTo>
                <a:lnTo>
                  <a:pt x="169817" y="32657"/>
                </a:lnTo>
                <a:lnTo>
                  <a:pt x="176348" y="39189"/>
                </a:lnTo>
                <a:lnTo>
                  <a:pt x="182880" y="52251"/>
                </a:lnTo>
                <a:lnTo>
                  <a:pt x="189411" y="58783"/>
                </a:lnTo>
                <a:lnTo>
                  <a:pt x="195943" y="65314"/>
                </a:lnTo>
                <a:lnTo>
                  <a:pt x="195943" y="78377"/>
                </a:lnTo>
                <a:lnTo>
                  <a:pt x="209005" y="84909"/>
                </a:lnTo>
                <a:lnTo>
                  <a:pt x="209005" y="91440"/>
                </a:lnTo>
                <a:lnTo>
                  <a:pt x="215537" y="104503"/>
                </a:lnTo>
                <a:lnTo>
                  <a:pt x="215537" y="117566"/>
                </a:lnTo>
                <a:lnTo>
                  <a:pt x="222069" y="124097"/>
                </a:lnTo>
                <a:lnTo>
                  <a:pt x="228600" y="137160"/>
                </a:lnTo>
                <a:lnTo>
                  <a:pt x="228600" y="143691"/>
                </a:lnTo>
                <a:lnTo>
                  <a:pt x="235131" y="150223"/>
                </a:lnTo>
                <a:lnTo>
                  <a:pt x="235131" y="156754"/>
                </a:lnTo>
                <a:lnTo>
                  <a:pt x="235131" y="163286"/>
                </a:lnTo>
                <a:lnTo>
                  <a:pt x="241663" y="169817"/>
                </a:lnTo>
                <a:lnTo>
                  <a:pt x="241663" y="176348"/>
                </a:lnTo>
                <a:lnTo>
                  <a:pt x="241663" y="176348"/>
                </a:lnTo>
                <a:lnTo>
                  <a:pt x="241663" y="182880"/>
                </a:lnTo>
                <a:lnTo>
                  <a:pt x="241663" y="182880"/>
                </a:lnTo>
                <a:lnTo>
                  <a:pt x="241663" y="182880"/>
                </a:lnTo>
                <a:lnTo>
                  <a:pt x="241663" y="182880"/>
                </a:lnTo>
                <a:lnTo>
                  <a:pt x="241663" y="182880"/>
                </a:lnTo>
                <a:lnTo>
                  <a:pt x="241663" y="182880"/>
                </a:lnTo>
                <a:lnTo>
                  <a:pt x="241663" y="182880"/>
                </a:lnTo>
                <a:lnTo>
                  <a:pt x="241663" y="176348"/>
                </a:lnTo>
                <a:lnTo>
                  <a:pt x="241663" y="176348"/>
                </a:lnTo>
                <a:lnTo>
                  <a:pt x="241663" y="169817"/>
                </a:lnTo>
                <a:lnTo>
                  <a:pt x="241663" y="163286"/>
                </a:lnTo>
                <a:lnTo>
                  <a:pt x="241663" y="156754"/>
                </a:lnTo>
                <a:lnTo>
                  <a:pt x="241663" y="143691"/>
                </a:lnTo>
                <a:lnTo>
                  <a:pt x="241663" y="137160"/>
                </a:lnTo>
                <a:lnTo>
                  <a:pt x="241663" y="124097"/>
                </a:lnTo>
                <a:lnTo>
                  <a:pt x="248194" y="117566"/>
                </a:lnTo>
                <a:lnTo>
                  <a:pt x="248194" y="104503"/>
                </a:lnTo>
                <a:lnTo>
                  <a:pt x="248194" y="97971"/>
                </a:lnTo>
                <a:lnTo>
                  <a:pt x="254726" y="84909"/>
                </a:lnTo>
                <a:lnTo>
                  <a:pt x="254726" y="78377"/>
                </a:lnTo>
                <a:lnTo>
                  <a:pt x="254726" y="65314"/>
                </a:lnTo>
                <a:lnTo>
                  <a:pt x="261257" y="58783"/>
                </a:lnTo>
                <a:lnTo>
                  <a:pt x="267789" y="52251"/>
                </a:lnTo>
                <a:lnTo>
                  <a:pt x="274320" y="39189"/>
                </a:lnTo>
                <a:lnTo>
                  <a:pt x="274320" y="32657"/>
                </a:lnTo>
                <a:lnTo>
                  <a:pt x="280851" y="26126"/>
                </a:lnTo>
                <a:lnTo>
                  <a:pt x="287383" y="19594"/>
                </a:lnTo>
                <a:lnTo>
                  <a:pt x="287383" y="19594"/>
                </a:lnTo>
                <a:lnTo>
                  <a:pt x="293914" y="13063"/>
                </a:lnTo>
                <a:lnTo>
                  <a:pt x="293914" y="13063"/>
                </a:lnTo>
                <a:lnTo>
                  <a:pt x="300446" y="13063"/>
                </a:lnTo>
                <a:lnTo>
                  <a:pt x="300446" y="6531"/>
                </a:lnTo>
                <a:lnTo>
                  <a:pt x="300446" y="6531"/>
                </a:lnTo>
                <a:lnTo>
                  <a:pt x="306977" y="6531"/>
                </a:lnTo>
                <a:lnTo>
                  <a:pt x="306977" y="6531"/>
                </a:lnTo>
                <a:lnTo>
                  <a:pt x="313508" y="6531"/>
                </a:lnTo>
                <a:lnTo>
                  <a:pt x="313508" y="13063"/>
                </a:lnTo>
                <a:lnTo>
                  <a:pt x="313508" y="13063"/>
                </a:lnTo>
                <a:lnTo>
                  <a:pt x="320040" y="19594"/>
                </a:lnTo>
                <a:lnTo>
                  <a:pt x="320040" y="26126"/>
                </a:lnTo>
                <a:lnTo>
                  <a:pt x="320040" y="32657"/>
                </a:lnTo>
                <a:lnTo>
                  <a:pt x="320040" y="39189"/>
                </a:lnTo>
                <a:lnTo>
                  <a:pt x="326571" y="45720"/>
                </a:lnTo>
                <a:lnTo>
                  <a:pt x="326571" y="52251"/>
                </a:lnTo>
                <a:lnTo>
                  <a:pt x="320040" y="58783"/>
                </a:lnTo>
                <a:lnTo>
                  <a:pt x="320040" y="65314"/>
                </a:lnTo>
                <a:lnTo>
                  <a:pt x="320040" y="78377"/>
                </a:lnTo>
                <a:lnTo>
                  <a:pt x="313508" y="84909"/>
                </a:lnTo>
                <a:lnTo>
                  <a:pt x="313508" y="91440"/>
                </a:lnTo>
                <a:lnTo>
                  <a:pt x="313508" y="97971"/>
                </a:lnTo>
                <a:lnTo>
                  <a:pt x="306977" y="111034"/>
                </a:lnTo>
                <a:lnTo>
                  <a:pt x="306977" y="117566"/>
                </a:lnTo>
                <a:lnTo>
                  <a:pt x="300446" y="124097"/>
                </a:lnTo>
                <a:lnTo>
                  <a:pt x="300446" y="130628"/>
                </a:lnTo>
                <a:lnTo>
                  <a:pt x="300446" y="137160"/>
                </a:lnTo>
                <a:lnTo>
                  <a:pt x="300446" y="143691"/>
                </a:lnTo>
                <a:lnTo>
                  <a:pt x="293914" y="143691"/>
                </a:lnTo>
                <a:lnTo>
                  <a:pt x="293914" y="150223"/>
                </a:lnTo>
                <a:lnTo>
                  <a:pt x="293914" y="150223"/>
                </a:lnTo>
                <a:lnTo>
                  <a:pt x="293914" y="150223"/>
                </a:lnTo>
                <a:lnTo>
                  <a:pt x="293914" y="156754"/>
                </a:lnTo>
                <a:lnTo>
                  <a:pt x="293914" y="156754"/>
                </a:lnTo>
                <a:lnTo>
                  <a:pt x="293914" y="156754"/>
                </a:lnTo>
                <a:lnTo>
                  <a:pt x="293914" y="156754"/>
                </a:lnTo>
                <a:lnTo>
                  <a:pt x="293914" y="156754"/>
                </a:lnTo>
                <a:lnTo>
                  <a:pt x="293914" y="156754"/>
                </a:lnTo>
                <a:lnTo>
                  <a:pt x="293914" y="150223"/>
                </a:lnTo>
                <a:lnTo>
                  <a:pt x="293914" y="143691"/>
                </a:lnTo>
                <a:lnTo>
                  <a:pt x="293914" y="137160"/>
                </a:lnTo>
                <a:lnTo>
                  <a:pt x="300446" y="130628"/>
                </a:lnTo>
                <a:lnTo>
                  <a:pt x="300446" y="124097"/>
                </a:lnTo>
                <a:lnTo>
                  <a:pt x="306977" y="117566"/>
                </a:lnTo>
                <a:lnTo>
                  <a:pt x="306977" y="104503"/>
                </a:lnTo>
                <a:lnTo>
                  <a:pt x="313508" y="97971"/>
                </a:lnTo>
                <a:lnTo>
                  <a:pt x="320040" y="91440"/>
                </a:lnTo>
                <a:lnTo>
                  <a:pt x="326571" y="78377"/>
                </a:lnTo>
                <a:lnTo>
                  <a:pt x="333103" y="71846"/>
                </a:lnTo>
                <a:lnTo>
                  <a:pt x="339634" y="65314"/>
                </a:lnTo>
                <a:lnTo>
                  <a:pt x="346165" y="58783"/>
                </a:lnTo>
                <a:lnTo>
                  <a:pt x="359229" y="52251"/>
                </a:lnTo>
                <a:lnTo>
                  <a:pt x="365759" y="45720"/>
                </a:lnTo>
                <a:lnTo>
                  <a:pt x="372292" y="39189"/>
                </a:lnTo>
                <a:lnTo>
                  <a:pt x="378823" y="32657"/>
                </a:lnTo>
                <a:lnTo>
                  <a:pt x="391886" y="32657"/>
                </a:lnTo>
                <a:lnTo>
                  <a:pt x="398417" y="26126"/>
                </a:lnTo>
                <a:lnTo>
                  <a:pt x="411480" y="26126"/>
                </a:lnTo>
                <a:lnTo>
                  <a:pt x="418011" y="26126"/>
                </a:lnTo>
                <a:lnTo>
                  <a:pt x="431075" y="26126"/>
                </a:lnTo>
                <a:lnTo>
                  <a:pt x="444137" y="26126"/>
                </a:lnTo>
                <a:lnTo>
                  <a:pt x="450669" y="26126"/>
                </a:lnTo>
                <a:lnTo>
                  <a:pt x="457200" y="32657"/>
                </a:lnTo>
                <a:lnTo>
                  <a:pt x="463731" y="32657"/>
                </a:lnTo>
                <a:lnTo>
                  <a:pt x="463731" y="32657"/>
                </a:lnTo>
                <a:lnTo>
                  <a:pt x="470263" y="32657"/>
                </a:lnTo>
                <a:lnTo>
                  <a:pt x="470263" y="39189"/>
                </a:lnTo>
                <a:lnTo>
                  <a:pt x="476794" y="45720"/>
                </a:lnTo>
                <a:lnTo>
                  <a:pt x="476794" y="45720"/>
                </a:lnTo>
                <a:lnTo>
                  <a:pt x="476794" y="52251"/>
                </a:lnTo>
                <a:lnTo>
                  <a:pt x="470263" y="58783"/>
                </a:lnTo>
                <a:lnTo>
                  <a:pt x="470263" y="65314"/>
                </a:lnTo>
                <a:lnTo>
                  <a:pt x="463731" y="71846"/>
                </a:lnTo>
                <a:lnTo>
                  <a:pt x="463731" y="78377"/>
                </a:lnTo>
                <a:lnTo>
                  <a:pt x="457200" y="84909"/>
                </a:lnTo>
                <a:lnTo>
                  <a:pt x="450669" y="91440"/>
                </a:lnTo>
                <a:lnTo>
                  <a:pt x="437605" y="97971"/>
                </a:lnTo>
                <a:lnTo>
                  <a:pt x="437605" y="104503"/>
                </a:lnTo>
                <a:lnTo>
                  <a:pt x="424543" y="111034"/>
                </a:lnTo>
                <a:lnTo>
                  <a:pt x="418011" y="117566"/>
                </a:lnTo>
                <a:lnTo>
                  <a:pt x="411480" y="124097"/>
                </a:lnTo>
                <a:lnTo>
                  <a:pt x="404948" y="130628"/>
                </a:lnTo>
                <a:lnTo>
                  <a:pt x="391886" y="137160"/>
                </a:lnTo>
                <a:lnTo>
                  <a:pt x="385354" y="143691"/>
                </a:lnTo>
                <a:lnTo>
                  <a:pt x="372292" y="150223"/>
                </a:lnTo>
                <a:lnTo>
                  <a:pt x="365759" y="156754"/>
                </a:lnTo>
                <a:lnTo>
                  <a:pt x="359229" y="156754"/>
                </a:lnTo>
                <a:lnTo>
                  <a:pt x="359229" y="163286"/>
                </a:lnTo>
                <a:lnTo>
                  <a:pt x="352697" y="163286"/>
                </a:lnTo>
                <a:lnTo>
                  <a:pt x="346165" y="169817"/>
                </a:lnTo>
                <a:lnTo>
                  <a:pt x="346165" y="176348"/>
                </a:lnTo>
                <a:lnTo>
                  <a:pt x="339634" y="176348"/>
                </a:lnTo>
                <a:lnTo>
                  <a:pt x="333103" y="182880"/>
                </a:lnTo>
                <a:lnTo>
                  <a:pt x="333103" y="182880"/>
                </a:lnTo>
                <a:lnTo>
                  <a:pt x="333103" y="189411"/>
                </a:lnTo>
                <a:lnTo>
                  <a:pt x="333103" y="189411"/>
                </a:lnTo>
                <a:lnTo>
                  <a:pt x="326571" y="195943"/>
                </a:lnTo>
                <a:lnTo>
                  <a:pt x="326571" y="195943"/>
                </a:lnTo>
                <a:lnTo>
                  <a:pt x="326571" y="202474"/>
                </a:lnTo>
                <a:lnTo>
                  <a:pt x="326571" y="202474"/>
                </a:lnTo>
                <a:lnTo>
                  <a:pt x="326571" y="202474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7765869" y="1469571"/>
            <a:ext cx="365760" cy="91441"/>
          </a:xfrm>
          <a:custGeom>
            <a:avLst/>
            <a:gdLst/>
            <a:ahLst/>
            <a:cxnLst/>
            <a:rect l="l" t="t" r="r" b="b"/>
            <a:pathLst>
              <a:path w="365760" h="91441" extrusionOk="0">
                <a:moveTo>
                  <a:pt x="293914" y="45720"/>
                </a:moveTo>
                <a:lnTo>
                  <a:pt x="293914" y="45720"/>
                </a:lnTo>
                <a:lnTo>
                  <a:pt x="293914" y="52252"/>
                </a:lnTo>
                <a:lnTo>
                  <a:pt x="287382" y="45720"/>
                </a:lnTo>
                <a:lnTo>
                  <a:pt x="287382" y="45720"/>
                </a:lnTo>
                <a:lnTo>
                  <a:pt x="287382" y="45720"/>
                </a:lnTo>
                <a:lnTo>
                  <a:pt x="280851" y="39189"/>
                </a:lnTo>
                <a:lnTo>
                  <a:pt x="280851" y="39189"/>
                </a:lnTo>
                <a:lnTo>
                  <a:pt x="280851" y="39189"/>
                </a:lnTo>
                <a:lnTo>
                  <a:pt x="274319" y="39189"/>
                </a:lnTo>
                <a:lnTo>
                  <a:pt x="274319" y="39189"/>
                </a:lnTo>
                <a:lnTo>
                  <a:pt x="274319" y="39189"/>
                </a:lnTo>
                <a:lnTo>
                  <a:pt x="274319" y="32657"/>
                </a:lnTo>
                <a:lnTo>
                  <a:pt x="267788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54725" y="32657"/>
                </a:lnTo>
                <a:lnTo>
                  <a:pt x="254725" y="26126"/>
                </a:lnTo>
                <a:lnTo>
                  <a:pt x="248194" y="26126"/>
                </a:lnTo>
                <a:lnTo>
                  <a:pt x="241662" y="26126"/>
                </a:lnTo>
                <a:lnTo>
                  <a:pt x="235131" y="19595"/>
                </a:lnTo>
                <a:lnTo>
                  <a:pt x="235131" y="19595"/>
                </a:lnTo>
                <a:lnTo>
                  <a:pt x="228600" y="19595"/>
                </a:lnTo>
                <a:lnTo>
                  <a:pt x="222068" y="19595"/>
                </a:lnTo>
                <a:lnTo>
                  <a:pt x="215537" y="19595"/>
                </a:lnTo>
                <a:lnTo>
                  <a:pt x="215537" y="13063"/>
                </a:lnTo>
                <a:lnTo>
                  <a:pt x="209005" y="13063"/>
                </a:lnTo>
                <a:lnTo>
                  <a:pt x="202474" y="13063"/>
                </a:lnTo>
                <a:lnTo>
                  <a:pt x="195942" y="13063"/>
                </a:lnTo>
                <a:lnTo>
                  <a:pt x="189411" y="13063"/>
                </a:lnTo>
                <a:lnTo>
                  <a:pt x="182880" y="13063"/>
                </a:lnTo>
                <a:lnTo>
                  <a:pt x="176348" y="13063"/>
                </a:lnTo>
                <a:lnTo>
                  <a:pt x="169816" y="13063"/>
                </a:lnTo>
                <a:lnTo>
                  <a:pt x="156754" y="6532"/>
                </a:lnTo>
                <a:lnTo>
                  <a:pt x="150222" y="6532"/>
                </a:lnTo>
                <a:lnTo>
                  <a:pt x="143691" y="6532"/>
                </a:lnTo>
                <a:lnTo>
                  <a:pt x="137159" y="6532"/>
                </a:lnTo>
                <a:lnTo>
                  <a:pt x="130628" y="6532"/>
                </a:lnTo>
                <a:lnTo>
                  <a:pt x="124097" y="6532"/>
                </a:lnTo>
                <a:lnTo>
                  <a:pt x="111034" y="6532"/>
                </a:lnTo>
                <a:lnTo>
                  <a:pt x="111034" y="6532"/>
                </a:lnTo>
                <a:lnTo>
                  <a:pt x="97970" y="13063"/>
                </a:lnTo>
                <a:lnTo>
                  <a:pt x="91440" y="13063"/>
                </a:lnTo>
                <a:lnTo>
                  <a:pt x="84908" y="13063"/>
                </a:lnTo>
                <a:lnTo>
                  <a:pt x="78376" y="13063"/>
                </a:lnTo>
                <a:lnTo>
                  <a:pt x="65314" y="13063"/>
                </a:lnTo>
                <a:lnTo>
                  <a:pt x="58782" y="19595"/>
                </a:lnTo>
                <a:lnTo>
                  <a:pt x="52251" y="19595"/>
                </a:lnTo>
                <a:lnTo>
                  <a:pt x="45719" y="19595"/>
                </a:lnTo>
                <a:lnTo>
                  <a:pt x="39188" y="26126"/>
                </a:lnTo>
                <a:lnTo>
                  <a:pt x="32657" y="26126"/>
                </a:lnTo>
                <a:lnTo>
                  <a:pt x="26125" y="32657"/>
                </a:lnTo>
                <a:lnTo>
                  <a:pt x="26125" y="32657"/>
                </a:lnTo>
                <a:lnTo>
                  <a:pt x="19594" y="32657"/>
                </a:lnTo>
                <a:lnTo>
                  <a:pt x="13062" y="39189"/>
                </a:lnTo>
                <a:lnTo>
                  <a:pt x="6531" y="39189"/>
                </a:lnTo>
                <a:lnTo>
                  <a:pt x="6531" y="39189"/>
                </a:lnTo>
                <a:lnTo>
                  <a:pt x="6531" y="45720"/>
                </a:lnTo>
                <a:lnTo>
                  <a:pt x="6531" y="45720"/>
                </a:lnTo>
                <a:lnTo>
                  <a:pt x="0" y="52252"/>
                </a:lnTo>
                <a:lnTo>
                  <a:pt x="0" y="52252"/>
                </a:lnTo>
                <a:lnTo>
                  <a:pt x="0" y="52252"/>
                </a:lnTo>
                <a:lnTo>
                  <a:pt x="0" y="52252"/>
                </a:lnTo>
                <a:lnTo>
                  <a:pt x="0" y="58783"/>
                </a:lnTo>
                <a:lnTo>
                  <a:pt x="0" y="58783"/>
                </a:lnTo>
                <a:lnTo>
                  <a:pt x="6531" y="58783"/>
                </a:lnTo>
                <a:lnTo>
                  <a:pt x="6531" y="65315"/>
                </a:lnTo>
                <a:lnTo>
                  <a:pt x="6531" y="65315"/>
                </a:lnTo>
                <a:lnTo>
                  <a:pt x="6531" y="65315"/>
                </a:lnTo>
                <a:lnTo>
                  <a:pt x="13062" y="71846"/>
                </a:lnTo>
                <a:lnTo>
                  <a:pt x="19594" y="71846"/>
                </a:lnTo>
                <a:lnTo>
                  <a:pt x="19594" y="71846"/>
                </a:lnTo>
                <a:lnTo>
                  <a:pt x="26125" y="71846"/>
                </a:lnTo>
                <a:lnTo>
                  <a:pt x="32657" y="78378"/>
                </a:lnTo>
                <a:lnTo>
                  <a:pt x="39188" y="78378"/>
                </a:lnTo>
                <a:lnTo>
                  <a:pt x="39188" y="78378"/>
                </a:lnTo>
                <a:lnTo>
                  <a:pt x="45719" y="78378"/>
                </a:lnTo>
                <a:lnTo>
                  <a:pt x="52251" y="78378"/>
                </a:lnTo>
                <a:lnTo>
                  <a:pt x="52251" y="78378"/>
                </a:lnTo>
                <a:lnTo>
                  <a:pt x="58782" y="78378"/>
                </a:lnTo>
                <a:lnTo>
                  <a:pt x="65314" y="78378"/>
                </a:lnTo>
                <a:lnTo>
                  <a:pt x="78376" y="78378"/>
                </a:lnTo>
                <a:lnTo>
                  <a:pt x="84908" y="78378"/>
                </a:lnTo>
                <a:lnTo>
                  <a:pt x="91440" y="78378"/>
                </a:lnTo>
                <a:lnTo>
                  <a:pt x="97970" y="78378"/>
                </a:lnTo>
                <a:lnTo>
                  <a:pt x="104503" y="78378"/>
                </a:lnTo>
                <a:lnTo>
                  <a:pt x="111034" y="78378"/>
                </a:lnTo>
                <a:lnTo>
                  <a:pt x="117565" y="78378"/>
                </a:lnTo>
                <a:lnTo>
                  <a:pt x="124097" y="78378"/>
                </a:lnTo>
                <a:lnTo>
                  <a:pt x="130628" y="78378"/>
                </a:lnTo>
                <a:lnTo>
                  <a:pt x="137159" y="78378"/>
                </a:lnTo>
                <a:lnTo>
                  <a:pt x="143691" y="78378"/>
                </a:lnTo>
                <a:lnTo>
                  <a:pt x="143691" y="78378"/>
                </a:lnTo>
                <a:lnTo>
                  <a:pt x="150222" y="78378"/>
                </a:lnTo>
                <a:lnTo>
                  <a:pt x="156754" y="78378"/>
                </a:lnTo>
                <a:lnTo>
                  <a:pt x="163286" y="78378"/>
                </a:lnTo>
                <a:lnTo>
                  <a:pt x="169816" y="78378"/>
                </a:lnTo>
                <a:lnTo>
                  <a:pt x="176348" y="78378"/>
                </a:lnTo>
                <a:lnTo>
                  <a:pt x="189411" y="78378"/>
                </a:lnTo>
                <a:lnTo>
                  <a:pt x="189411" y="71846"/>
                </a:lnTo>
                <a:lnTo>
                  <a:pt x="195942" y="71846"/>
                </a:lnTo>
                <a:lnTo>
                  <a:pt x="202474" y="71846"/>
                </a:lnTo>
                <a:lnTo>
                  <a:pt x="209005" y="71846"/>
                </a:lnTo>
                <a:lnTo>
                  <a:pt x="215537" y="71846"/>
                </a:lnTo>
                <a:lnTo>
                  <a:pt x="215537" y="71846"/>
                </a:lnTo>
                <a:lnTo>
                  <a:pt x="222068" y="71846"/>
                </a:lnTo>
                <a:lnTo>
                  <a:pt x="228600" y="71846"/>
                </a:lnTo>
                <a:lnTo>
                  <a:pt x="228600" y="71846"/>
                </a:lnTo>
                <a:lnTo>
                  <a:pt x="235131" y="71846"/>
                </a:lnTo>
                <a:lnTo>
                  <a:pt x="235131" y="71846"/>
                </a:lnTo>
                <a:lnTo>
                  <a:pt x="241662" y="71846"/>
                </a:lnTo>
                <a:lnTo>
                  <a:pt x="241662" y="71846"/>
                </a:lnTo>
                <a:lnTo>
                  <a:pt x="248194" y="65315"/>
                </a:lnTo>
                <a:lnTo>
                  <a:pt x="248194" y="65315"/>
                </a:lnTo>
                <a:lnTo>
                  <a:pt x="254725" y="65315"/>
                </a:lnTo>
                <a:lnTo>
                  <a:pt x="254725" y="65315"/>
                </a:lnTo>
                <a:lnTo>
                  <a:pt x="261257" y="65315"/>
                </a:lnTo>
                <a:lnTo>
                  <a:pt x="261257" y="65315"/>
                </a:lnTo>
                <a:lnTo>
                  <a:pt x="261257" y="65315"/>
                </a:lnTo>
                <a:lnTo>
                  <a:pt x="261257" y="65315"/>
                </a:lnTo>
                <a:lnTo>
                  <a:pt x="267788" y="65315"/>
                </a:lnTo>
                <a:lnTo>
                  <a:pt x="267788" y="58783"/>
                </a:lnTo>
                <a:lnTo>
                  <a:pt x="267788" y="58783"/>
                </a:lnTo>
                <a:lnTo>
                  <a:pt x="267788" y="58783"/>
                </a:lnTo>
                <a:lnTo>
                  <a:pt x="267788" y="58783"/>
                </a:lnTo>
                <a:lnTo>
                  <a:pt x="267788" y="52252"/>
                </a:lnTo>
                <a:lnTo>
                  <a:pt x="267788" y="52252"/>
                </a:lnTo>
                <a:lnTo>
                  <a:pt x="267788" y="52252"/>
                </a:lnTo>
                <a:lnTo>
                  <a:pt x="267788" y="52252"/>
                </a:lnTo>
                <a:lnTo>
                  <a:pt x="267788" y="45720"/>
                </a:lnTo>
                <a:lnTo>
                  <a:pt x="267788" y="45720"/>
                </a:lnTo>
                <a:lnTo>
                  <a:pt x="267788" y="45720"/>
                </a:lnTo>
                <a:lnTo>
                  <a:pt x="267788" y="45720"/>
                </a:lnTo>
                <a:lnTo>
                  <a:pt x="267788" y="45720"/>
                </a:lnTo>
                <a:lnTo>
                  <a:pt x="267788" y="39189"/>
                </a:lnTo>
                <a:lnTo>
                  <a:pt x="267788" y="39189"/>
                </a:lnTo>
                <a:lnTo>
                  <a:pt x="267788" y="39189"/>
                </a:lnTo>
                <a:lnTo>
                  <a:pt x="261257" y="39189"/>
                </a:lnTo>
                <a:lnTo>
                  <a:pt x="261257" y="39189"/>
                </a:lnTo>
                <a:lnTo>
                  <a:pt x="261257" y="39189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1257" y="32657"/>
                </a:lnTo>
                <a:lnTo>
                  <a:pt x="267788" y="32657"/>
                </a:lnTo>
                <a:lnTo>
                  <a:pt x="267788" y="32657"/>
                </a:lnTo>
                <a:lnTo>
                  <a:pt x="267788" y="32657"/>
                </a:lnTo>
                <a:lnTo>
                  <a:pt x="274319" y="32657"/>
                </a:lnTo>
                <a:lnTo>
                  <a:pt x="274319" y="32657"/>
                </a:lnTo>
                <a:lnTo>
                  <a:pt x="274319" y="32657"/>
                </a:lnTo>
                <a:lnTo>
                  <a:pt x="280851" y="26126"/>
                </a:lnTo>
                <a:lnTo>
                  <a:pt x="287382" y="26126"/>
                </a:lnTo>
                <a:lnTo>
                  <a:pt x="287382" y="26126"/>
                </a:lnTo>
                <a:lnTo>
                  <a:pt x="293914" y="26126"/>
                </a:lnTo>
                <a:lnTo>
                  <a:pt x="293914" y="26126"/>
                </a:lnTo>
                <a:lnTo>
                  <a:pt x="300445" y="26126"/>
                </a:lnTo>
                <a:lnTo>
                  <a:pt x="300445" y="19595"/>
                </a:lnTo>
                <a:lnTo>
                  <a:pt x="306976" y="19595"/>
                </a:lnTo>
                <a:lnTo>
                  <a:pt x="306976" y="19595"/>
                </a:lnTo>
                <a:lnTo>
                  <a:pt x="313508" y="13063"/>
                </a:lnTo>
                <a:lnTo>
                  <a:pt x="320040" y="13063"/>
                </a:lnTo>
                <a:lnTo>
                  <a:pt x="326570" y="13063"/>
                </a:lnTo>
                <a:lnTo>
                  <a:pt x="326570" y="13063"/>
                </a:lnTo>
                <a:lnTo>
                  <a:pt x="333103" y="6532"/>
                </a:lnTo>
                <a:lnTo>
                  <a:pt x="333103" y="6532"/>
                </a:lnTo>
                <a:lnTo>
                  <a:pt x="339634" y="6532"/>
                </a:lnTo>
                <a:lnTo>
                  <a:pt x="346165" y="6532"/>
                </a:lnTo>
                <a:lnTo>
                  <a:pt x="346165" y="6532"/>
                </a:lnTo>
                <a:lnTo>
                  <a:pt x="352697" y="6532"/>
                </a:lnTo>
                <a:lnTo>
                  <a:pt x="352697" y="0"/>
                </a:lnTo>
                <a:lnTo>
                  <a:pt x="352697" y="0"/>
                </a:lnTo>
                <a:lnTo>
                  <a:pt x="352697" y="0"/>
                </a:lnTo>
                <a:lnTo>
                  <a:pt x="352697" y="0"/>
                </a:lnTo>
                <a:lnTo>
                  <a:pt x="352697" y="0"/>
                </a:lnTo>
                <a:lnTo>
                  <a:pt x="352697" y="0"/>
                </a:lnTo>
                <a:lnTo>
                  <a:pt x="352697" y="0"/>
                </a:lnTo>
                <a:lnTo>
                  <a:pt x="352697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0"/>
                </a:lnTo>
                <a:lnTo>
                  <a:pt x="359228" y="6532"/>
                </a:lnTo>
                <a:lnTo>
                  <a:pt x="359228" y="6532"/>
                </a:lnTo>
                <a:lnTo>
                  <a:pt x="359228" y="6532"/>
                </a:lnTo>
                <a:lnTo>
                  <a:pt x="359228" y="13063"/>
                </a:lnTo>
                <a:lnTo>
                  <a:pt x="359228" y="13063"/>
                </a:lnTo>
                <a:lnTo>
                  <a:pt x="359228" y="19595"/>
                </a:lnTo>
                <a:lnTo>
                  <a:pt x="359228" y="19595"/>
                </a:lnTo>
                <a:lnTo>
                  <a:pt x="359228" y="19595"/>
                </a:lnTo>
                <a:lnTo>
                  <a:pt x="359228" y="26126"/>
                </a:lnTo>
                <a:lnTo>
                  <a:pt x="359228" y="32657"/>
                </a:lnTo>
                <a:lnTo>
                  <a:pt x="359228" y="32657"/>
                </a:lnTo>
                <a:lnTo>
                  <a:pt x="359228" y="32657"/>
                </a:lnTo>
                <a:lnTo>
                  <a:pt x="359228" y="39189"/>
                </a:lnTo>
                <a:lnTo>
                  <a:pt x="359228" y="39189"/>
                </a:lnTo>
                <a:lnTo>
                  <a:pt x="359228" y="45720"/>
                </a:lnTo>
                <a:lnTo>
                  <a:pt x="359228" y="45720"/>
                </a:lnTo>
                <a:lnTo>
                  <a:pt x="359228" y="52252"/>
                </a:lnTo>
                <a:lnTo>
                  <a:pt x="359228" y="58783"/>
                </a:lnTo>
                <a:lnTo>
                  <a:pt x="359228" y="58783"/>
                </a:lnTo>
                <a:lnTo>
                  <a:pt x="365759" y="65315"/>
                </a:lnTo>
                <a:lnTo>
                  <a:pt x="365759" y="65315"/>
                </a:lnTo>
                <a:lnTo>
                  <a:pt x="365759" y="71846"/>
                </a:lnTo>
                <a:lnTo>
                  <a:pt x="365759" y="71846"/>
                </a:lnTo>
                <a:lnTo>
                  <a:pt x="365759" y="71846"/>
                </a:lnTo>
                <a:lnTo>
                  <a:pt x="365759" y="71846"/>
                </a:lnTo>
                <a:lnTo>
                  <a:pt x="365759" y="78378"/>
                </a:lnTo>
                <a:lnTo>
                  <a:pt x="365759" y="78378"/>
                </a:lnTo>
                <a:lnTo>
                  <a:pt x="365759" y="78378"/>
                </a:lnTo>
                <a:lnTo>
                  <a:pt x="365759" y="78378"/>
                </a:lnTo>
                <a:lnTo>
                  <a:pt x="365759" y="78378"/>
                </a:lnTo>
                <a:lnTo>
                  <a:pt x="365759" y="84909"/>
                </a:lnTo>
                <a:lnTo>
                  <a:pt x="365759" y="84909"/>
                </a:lnTo>
                <a:lnTo>
                  <a:pt x="365759" y="84909"/>
                </a:lnTo>
                <a:lnTo>
                  <a:pt x="365759" y="84909"/>
                </a:lnTo>
                <a:lnTo>
                  <a:pt x="365759" y="84909"/>
                </a:lnTo>
                <a:lnTo>
                  <a:pt x="365759" y="84909"/>
                </a:lnTo>
                <a:lnTo>
                  <a:pt x="365759" y="84909"/>
                </a:lnTo>
                <a:lnTo>
                  <a:pt x="365759" y="84909"/>
                </a:lnTo>
                <a:lnTo>
                  <a:pt x="365759" y="91440"/>
                </a:lnTo>
                <a:lnTo>
                  <a:pt x="365759" y="91440"/>
                </a:lnTo>
                <a:lnTo>
                  <a:pt x="365759" y="91440"/>
                </a:lnTo>
                <a:lnTo>
                  <a:pt x="359228" y="91440"/>
                </a:lnTo>
                <a:lnTo>
                  <a:pt x="359228" y="91440"/>
                </a:lnTo>
                <a:lnTo>
                  <a:pt x="359228" y="91440"/>
                </a:lnTo>
                <a:lnTo>
                  <a:pt x="359228" y="91440"/>
                </a:lnTo>
                <a:lnTo>
                  <a:pt x="352697" y="91440"/>
                </a:lnTo>
                <a:lnTo>
                  <a:pt x="352697" y="91440"/>
                </a:lnTo>
                <a:lnTo>
                  <a:pt x="352697" y="91440"/>
                </a:lnTo>
                <a:lnTo>
                  <a:pt x="346165" y="84909"/>
                </a:lnTo>
                <a:lnTo>
                  <a:pt x="346165" y="84909"/>
                </a:lnTo>
                <a:lnTo>
                  <a:pt x="339634" y="84909"/>
                </a:lnTo>
                <a:lnTo>
                  <a:pt x="333103" y="84909"/>
                </a:lnTo>
                <a:lnTo>
                  <a:pt x="333103" y="84909"/>
                </a:lnTo>
                <a:lnTo>
                  <a:pt x="320040" y="78378"/>
                </a:lnTo>
                <a:lnTo>
                  <a:pt x="320040" y="78378"/>
                </a:lnTo>
                <a:lnTo>
                  <a:pt x="313508" y="78378"/>
                </a:lnTo>
                <a:lnTo>
                  <a:pt x="306976" y="71846"/>
                </a:lnTo>
                <a:lnTo>
                  <a:pt x="300445" y="71846"/>
                </a:lnTo>
                <a:lnTo>
                  <a:pt x="293914" y="71846"/>
                </a:lnTo>
                <a:lnTo>
                  <a:pt x="287382" y="65315"/>
                </a:lnTo>
                <a:lnTo>
                  <a:pt x="280851" y="65315"/>
                </a:lnTo>
                <a:lnTo>
                  <a:pt x="274319" y="65315"/>
                </a:lnTo>
                <a:lnTo>
                  <a:pt x="274319" y="58783"/>
                </a:lnTo>
                <a:lnTo>
                  <a:pt x="267788" y="58783"/>
                </a:lnTo>
                <a:lnTo>
                  <a:pt x="261257" y="58783"/>
                </a:lnTo>
                <a:lnTo>
                  <a:pt x="261257" y="52252"/>
                </a:lnTo>
                <a:lnTo>
                  <a:pt x="261257" y="52252"/>
                </a:lnTo>
                <a:lnTo>
                  <a:pt x="261257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54725" y="52252"/>
                </a:lnTo>
                <a:lnTo>
                  <a:pt x="261257" y="52252"/>
                </a:lnTo>
                <a:lnTo>
                  <a:pt x="261257" y="52252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7824651" y="1495697"/>
            <a:ext cx="52253" cy="26127"/>
          </a:xfrm>
          <a:custGeom>
            <a:avLst/>
            <a:gdLst/>
            <a:ahLst/>
            <a:cxnLst/>
            <a:rect l="l" t="t" r="r" b="b"/>
            <a:pathLst>
              <a:path w="52253" h="26127" extrusionOk="0">
                <a:moveTo>
                  <a:pt x="52252" y="0"/>
                </a:moveTo>
                <a:lnTo>
                  <a:pt x="52252" y="0"/>
                </a:lnTo>
                <a:lnTo>
                  <a:pt x="45721" y="6531"/>
                </a:lnTo>
                <a:lnTo>
                  <a:pt x="45721" y="0"/>
                </a:lnTo>
                <a:lnTo>
                  <a:pt x="45721" y="0"/>
                </a:lnTo>
                <a:lnTo>
                  <a:pt x="45721" y="6531"/>
                </a:lnTo>
                <a:lnTo>
                  <a:pt x="45721" y="0"/>
                </a:lnTo>
                <a:lnTo>
                  <a:pt x="45721" y="6531"/>
                </a:lnTo>
                <a:lnTo>
                  <a:pt x="45721" y="6531"/>
                </a:lnTo>
                <a:lnTo>
                  <a:pt x="45721" y="6531"/>
                </a:lnTo>
                <a:lnTo>
                  <a:pt x="39188" y="6531"/>
                </a:lnTo>
                <a:lnTo>
                  <a:pt x="39188" y="6531"/>
                </a:lnTo>
                <a:lnTo>
                  <a:pt x="39188" y="6531"/>
                </a:lnTo>
                <a:lnTo>
                  <a:pt x="39188" y="6531"/>
                </a:lnTo>
                <a:lnTo>
                  <a:pt x="39188" y="6531"/>
                </a:lnTo>
                <a:lnTo>
                  <a:pt x="32658" y="6531"/>
                </a:lnTo>
                <a:lnTo>
                  <a:pt x="32658" y="13063"/>
                </a:lnTo>
                <a:lnTo>
                  <a:pt x="26126" y="13063"/>
                </a:lnTo>
                <a:lnTo>
                  <a:pt x="26126" y="13063"/>
                </a:lnTo>
                <a:lnTo>
                  <a:pt x="19594" y="13063"/>
                </a:lnTo>
                <a:lnTo>
                  <a:pt x="19594" y="13063"/>
                </a:lnTo>
                <a:lnTo>
                  <a:pt x="13063" y="13063"/>
                </a:lnTo>
                <a:lnTo>
                  <a:pt x="13063" y="13063"/>
                </a:lnTo>
                <a:lnTo>
                  <a:pt x="13063" y="13063"/>
                </a:lnTo>
                <a:lnTo>
                  <a:pt x="13063" y="19594"/>
                </a:lnTo>
                <a:lnTo>
                  <a:pt x="6532" y="19594"/>
                </a:lnTo>
                <a:lnTo>
                  <a:pt x="6532" y="19594"/>
                </a:lnTo>
                <a:lnTo>
                  <a:pt x="6532" y="19594"/>
                </a:lnTo>
                <a:lnTo>
                  <a:pt x="6532" y="19594"/>
                </a:lnTo>
                <a:lnTo>
                  <a:pt x="6532" y="26126"/>
                </a:lnTo>
                <a:lnTo>
                  <a:pt x="0" y="26126"/>
                </a:lnTo>
                <a:lnTo>
                  <a:pt x="0" y="26126"/>
                </a:lnTo>
                <a:lnTo>
                  <a:pt x="0" y="26126"/>
                </a:lnTo>
                <a:lnTo>
                  <a:pt x="0" y="26126"/>
                </a:lnTo>
                <a:lnTo>
                  <a:pt x="0" y="26126"/>
                </a:lnTo>
                <a:lnTo>
                  <a:pt x="0" y="26126"/>
                </a:lnTo>
                <a:lnTo>
                  <a:pt x="0" y="26126"/>
                </a:lnTo>
                <a:lnTo>
                  <a:pt x="0" y="26126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7824651" y="1495697"/>
            <a:ext cx="45722" cy="26127"/>
          </a:xfrm>
          <a:custGeom>
            <a:avLst/>
            <a:gdLst/>
            <a:ahLst/>
            <a:cxnLst/>
            <a:rect l="l" t="t" r="r" b="b"/>
            <a:pathLst>
              <a:path w="45722" h="26127" extrusionOk="0">
                <a:moveTo>
                  <a:pt x="0" y="6531"/>
                </a:moveTo>
                <a:lnTo>
                  <a:pt x="0" y="6531"/>
                </a:lnTo>
                <a:lnTo>
                  <a:pt x="0" y="6531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6532" y="6531"/>
                </a:lnTo>
                <a:lnTo>
                  <a:pt x="6532" y="6531"/>
                </a:lnTo>
                <a:lnTo>
                  <a:pt x="6532" y="13063"/>
                </a:lnTo>
                <a:lnTo>
                  <a:pt x="6532" y="13063"/>
                </a:lnTo>
                <a:lnTo>
                  <a:pt x="13063" y="13063"/>
                </a:lnTo>
                <a:lnTo>
                  <a:pt x="13063" y="13063"/>
                </a:lnTo>
                <a:lnTo>
                  <a:pt x="19594" y="13063"/>
                </a:lnTo>
                <a:lnTo>
                  <a:pt x="26126" y="19594"/>
                </a:lnTo>
                <a:lnTo>
                  <a:pt x="26126" y="19594"/>
                </a:lnTo>
                <a:lnTo>
                  <a:pt x="32658" y="19594"/>
                </a:lnTo>
                <a:lnTo>
                  <a:pt x="39188" y="19594"/>
                </a:lnTo>
                <a:lnTo>
                  <a:pt x="39188" y="26126"/>
                </a:lnTo>
                <a:lnTo>
                  <a:pt x="45721" y="26126"/>
                </a:lnTo>
                <a:lnTo>
                  <a:pt x="45721" y="26126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8066314" y="1632857"/>
            <a:ext cx="130630" cy="137161"/>
          </a:xfrm>
          <a:custGeom>
            <a:avLst/>
            <a:gdLst/>
            <a:ahLst/>
            <a:cxnLst/>
            <a:rect l="l" t="t" r="r" b="b"/>
            <a:pathLst>
              <a:path w="130630" h="137161" extrusionOk="0">
                <a:moveTo>
                  <a:pt x="6531" y="0"/>
                </a:moveTo>
                <a:lnTo>
                  <a:pt x="6531" y="0"/>
                </a:lnTo>
                <a:lnTo>
                  <a:pt x="6531" y="0"/>
                </a:ln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6531" y="6532"/>
                </a:lnTo>
                <a:lnTo>
                  <a:pt x="6531" y="13063"/>
                </a:lnTo>
                <a:lnTo>
                  <a:pt x="13063" y="19594"/>
                </a:lnTo>
                <a:lnTo>
                  <a:pt x="19595" y="19594"/>
                </a:lnTo>
                <a:lnTo>
                  <a:pt x="19595" y="26126"/>
                </a:lnTo>
                <a:lnTo>
                  <a:pt x="26125" y="32657"/>
                </a:lnTo>
                <a:lnTo>
                  <a:pt x="39189" y="39189"/>
                </a:lnTo>
                <a:lnTo>
                  <a:pt x="45720" y="45720"/>
                </a:lnTo>
                <a:lnTo>
                  <a:pt x="52252" y="52251"/>
                </a:lnTo>
                <a:lnTo>
                  <a:pt x="58783" y="65314"/>
                </a:lnTo>
                <a:lnTo>
                  <a:pt x="65314" y="71846"/>
                </a:lnTo>
                <a:lnTo>
                  <a:pt x="78377" y="78377"/>
                </a:lnTo>
                <a:lnTo>
                  <a:pt x="84909" y="84909"/>
                </a:lnTo>
                <a:lnTo>
                  <a:pt x="91441" y="97971"/>
                </a:lnTo>
                <a:lnTo>
                  <a:pt x="97971" y="104503"/>
                </a:lnTo>
                <a:lnTo>
                  <a:pt x="104503" y="111034"/>
                </a:lnTo>
                <a:lnTo>
                  <a:pt x="117566" y="117566"/>
                </a:lnTo>
                <a:lnTo>
                  <a:pt x="124097" y="124097"/>
                </a:lnTo>
                <a:lnTo>
                  <a:pt x="124097" y="130629"/>
                </a:lnTo>
                <a:lnTo>
                  <a:pt x="130629" y="137160"/>
                </a:lnTo>
                <a:lnTo>
                  <a:pt x="130629" y="13716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8040188" y="1626326"/>
            <a:ext cx="104504" cy="78378"/>
          </a:xfrm>
          <a:custGeom>
            <a:avLst/>
            <a:gdLst/>
            <a:ahLst/>
            <a:cxnLst/>
            <a:rect l="l" t="t" r="r" b="b"/>
            <a:pathLst>
              <a:path w="104504" h="78378" extrusionOk="0">
                <a:moveTo>
                  <a:pt x="104503" y="52251"/>
                </a:moveTo>
                <a:lnTo>
                  <a:pt x="104503" y="45720"/>
                </a:lnTo>
                <a:lnTo>
                  <a:pt x="104503" y="39188"/>
                </a:lnTo>
                <a:lnTo>
                  <a:pt x="104503" y="39188"/>
                </a:lnTo>
                <a:lnTo>
                  <a:pt x="104503" y="32657"/>
                </a:lnTo>
                <a:lnTo>
                  <a:pt x="104503" y="26125"/>
                </a:lnTo>
                <a:lnTo>
                  <a:pt x="97972" y="26125"/>
                </a:lnTo>
                <a:lnTo>
                  <a:pt x="97972" y="26125"/>
                </a:lnTo>
                <a:lnTo>
                  <a:pt x="91440" y="19594"/>
                </a:lnTo>
                <a:lnTo>
                  <a:pt x="84909" y="19594"/>
                </a:lnTo>
                <a:lnTo>
                  <a:pt x="78378" y="19594"/>
                </a:lnTo>
                <a:lnTo>
                  <a:pt x="71846" y="13063"/>
                </a:lnTo>
                <a:lnTo>
                  <a:pt x="65315" y="13063"/>
                </a:lnTo>
                <a:lnTo>
                  <a:pt x="58784" y="6531"/>
                </a:lnTo>
                <a:lnTo>
                  <a:pt x="52251" y="6531"/>
                </a:lnTo>
                <a:lnTo>
                  <a:pt x="45721" y="6531"/>
                </a:lnTo>
                <a:lnTo>
                  <a:pt x="32657" y="6531"/>
                </a:lnTo>
                <a:lnTo>
                  <a:pt x="32657" y="0"/>
                </a:lnTo>
                <a:lnTo>
                  <a:pt x="26126" y="0"/>
                </a:lnTo>
                <a:lnTo>
                  <a:pt x="19595" y="0"/>
                </a:lnTo>
                <a:lnTo>
                  <a:pt x="19595" y="0"/>
                </a:lnTo>
                <a:lnTo>
                  <a:pt x="19595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6532" y="6531"/>
                </a:lnTo>
                <a:lnTo>
                  <a:pt x="6532" y="6531"/>
                </a:lnTo>
                <a:lnTo>
                  <a:pt x="6532" y="6531"/>
                </a:lnTo>
                <a:lnTo>
                  <a:pt x="6532" y="13063"/>
                </a:lnTo>
                <a:lnTo>
                  <a:pt x="6532" y="19594"/>
                </a:lnTo>
                <a:lnTo>
                  <a:pt x="6532" y="26125"/>
                </a:lnTo>
                <a:lnTo>
                  <a:pt x="0" y="26125"/>
                </a:lnTo>
                <a:lnTo>
                  <a:pt x="0" y="32657"/>
                </a:lnTo>
                <a:lnTo>
                  <a:pt x="0" y="39188"/>
                </a:lnTo>
                <a:lnTo>
                  <a:pt x="0" y="39188"/>
                </a:lnTo>
                <a:lnTo>
                  <a:pt x="0" y="45720"/>
                </a:lnTo>
                <a:lnTo>
                  <a:pt x="0" y="45720"/>
                </a:lnTo>
                <a:lnTo>
                  <a:pt x="0" y="52251"/>
                </a:lnTo>
                <a:lnTo>
                  <a:pt x="0" y="52251"/>
                </a:lnTo>
                <a:lnTo>
                  <a:pt x="0" y="58782"/>
                </a:lnTo>
                <a:lnTo>
                  <a:pt x="0" y="58782"/>
                </a:lnTo>
                <a:lnTo>
                  <a:pt x="0" y="65314"/>
                </a:lnTo>
                <a:lnTo>
                  <a:pt x="0" y="65314"/>
                </a:lnTo>
                <a:lnTo>
                  <a:pt x="0" y="71845"/>
                </a:lnTo>
                <a:lnTo>
                  <a:pt x="0" y="78377"/>
                </a:lnTo>
                <a:lnTo>
                  <a:pt x="0" y="78377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8072845" y="1783080"/>
            <a:ext cx="600893" cy="143692"/>
          </a:xfrm>
          <a:custGeom>
            <a:avLst/>
            <a:gdLst/>
            <a:ahLst/>
            <a:cxnLst/>
            <a:rect l="l" t="t" r="r" b="b"/>
            <a:pathLst>
              <a:path w="600893" h="143692" extrusionOk="0">
                <a:moveTo>
                  <a:pt x="97972" y="78377"/>
                </a:moveTo>
                <a:lnTo>
                  <a:pt x="97972" y="71846"/>
                </a:lnTo>
                <a:lnTo>
                  <a:pt x="97972" y="71846"/>
                </a:lnTo>
                <a:lnTo>
                  <a:pt x="104504" y="65314"/>
                </a:lnTo>
                <a:lnTo>
                  <a:pt x="104504" y="65314"/>
                </a:lnTo>
                <a:lnTo>
                  <a:pt x="104504" y="58783"/>
                </a:lnTo>
                <a:lnTo>
                  <a:pt x="104504" y="58783"/>
                </a:lnTo>
                <a:lnTo>
                  <a:pt x="104504" y="52251"/>
                </a:lnTo>
                <a:lnTo>
                  <a:pt x="104504" y="52251"/>
                </a:lnTo>
                <a:lnTo>
                  <a:pt x="104504" y="45720"/>
                </a:lnTo>
                <a:lnTo>
                  <a:pt x="97972" y="45720"/>
                </a:lnTo>
                <a:lnTo>
                  <a:pt x="97972" y="39189"/>
                </a:lnTo>
                <a:lnTo>
                  <a:pt x="91440" y="32657"/>
                </a:lnTo>
                <a:lnTo>
                  <a:pt x="84910" y="32657"/>
                </a:lnTo>
                <a:lnTo>
                  <a:pt x="78378" y="32657"/>
                </a:lnTo>
                <a:lnTo>
                  <a:pt x="65315" y="32657"/>
                </a:lnTo>
                <a:lnTo>
                  <a:pt x="58783" y="32657"/>
                </a:lnTo>
                <a:lnTo>
                  <a:pt x="52252" y="32657"/>
                </a:lnTo>
                <a:lnTo>
                  <a:pt x="45721" y="32657"/>
                </a:lnTo>
                <a:lnTo>
                  <a:pt x="39189" y="39189"/>
                </a:lnTo>
                <a:lnTo>
                  <a:pt x="32658" y="39189"/>
                </a:lnTo>
                <a:lnTo>
                  <a:pt x="26127" y="45720"/>
                </a:lnTo>
                <a:lnTo>
                  <a:pt x="19594" y="52251"/>
                </a:lnTo>
                <a:lnTo>
                  <a:pt x="13064" y="58783"/>
                </a:lnTo>
                <a:lnTo>
                  <a:pt x="6532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0" y="97971"/>
                </a:lnTo>
                <a:lnTo>
                  <a:pt x="0" y="104503"/>
                </a:lnTo>
                <a:lnTo>
                  <a:pt x="0" y="111034"/>
                </a:lnTo>
                <a:lnTo>
                  <a:pt x="6532" y="117566"/>
                </a:lnTo>
                <a:lnTo>
                  <a:pt x="6532" y="117566"/>
                </a:lnTo>
                <a:lnTo>
                  <a:pt x="13064" y="124097"/>
                </a:lnTo>
                <a:lnTo>
                  <a:pt x="13064" y="130628"/>
                </a:lnTo>
                <a:lnTo>
                  <a:pt x="19594" y="130628"/>
                </a:lnTo>
                <a:lnTo>
                  <a:pt x="26127" y="130628"/>
                </a:lnTo>
                <a:lnTo>
                  <a:pt x="32658" y="130628"/>
                </a:lnTo>
                <a:lnTo>
                  <a:pt x="39189" y="130628"/>
                </a:lnTo>
                <a:lnTo>
                  <a:pt x="45721" y="130628"/>
                </a:lnTo>
                <a:lnTo>
                  <a:pt x="45721" y="130628"/>
                </a:lnTo>
                <a:lnTo>
                  <a:pt x="52252" y="124097"/>
                </a:lnTo>
                <a:lnTo>
                  <a:pt x="58783" y="124097"/>
                </a:lnTo>
                <a:lnTo>
                  <a:pt x="65315" y="117566"/>
                </a:lnTo>
                <a:lnTo>
                  <a:pt x="71846" y="111034"/>
                </a:lnTo>
                <a:lnTo>
                  <a:pt x="71846" y="104503"/>
                </a:lnTo>
                <a:lnTo>
                  <a:pt x="78378" y="97971"/>
                </a:lnTo>
                <a:lnTo>
                  <a:pt x="84910" y="91440"/>
                </a:lnTo>
                <a:lnTo>
                  <a:pt x="91440" y="84908"/>
                </a:lnTo>
                <a:lnTo>
                  <a:pt x="91440" y="78377"/>
                </a:lnTo>
                <a:lnTo>
                  <a:pt x="97972" y="71846"/>
                </a:lnTo>
                <a:lnTo>
                  <a:pt x="97972" y="65314"/>
                </a:lnTo>
                <a:lnTo>
                  <a:pt x="104504" y="58783"/>
                </a:lnTo>
                <a:lnTo>
                  <a:pt x="104504" y="52251"/>
                </a:lnTo>
                <a:lnTo>
                  <a:pt x="111035" y="45720"/>
                </a:lnTo>
                <a:lnTo>
                  <a:pt x="111035" y="39189"/>
                </a:lnTo>
                <a:lnTo>
                  <a:pt x="117566" y="26126"/>
                </a:lnTo>
                <a:lnTo>
                  <a:pt x="117566" y="26126"/>
                </a:lnTo>
                <a:lnTo>
                  <a:pt x="117566" y="19594"/>
                </a:lnTo>
                <a:lnTo>
                  <a:pt x="117566" y="13063"/>
                </a:lnTo>
                <a:lnTo>
                  <a:pt x="124098" y="6531"/>
                </a:lnTo>
                <a:lnTo>
                  <a:pt x="124098" y="6531"/>
                </a:lnTo>
                <a:lnTo>
                  <a:pt x="124098" y="0"/>
                </a:lnTo>
                <a:lnTo>
                  <a:pt x="124098" y="0"/>
                </a:lnTo>
                <a:lnTo>
                  <a:pt x="124098" y="0"/>
                </a:lnTo>
                <a:lnTo>
                  <a:pt x="124098" y="0"/>
                </a:lnTo>
                <a:lnTo>
                  <a:pt x="124098" y="0"/>
                </a:lnTo>
                <a:lnTo>
                  <a:pt x="124098" y="0"/>
                </a:lnTo>
                <a:lnTo>
                  <a:pt x="124098" y="0"/>
                </a:lnTo>
                <a:lnTo>
                  <a:pt x="124098" y="0"/>
                </a:lnTo>
                <a:lnTo>
                  <a:pt x="124098" y="0"/>
                </a:lnTo>
                <a:lnTo>
                  <a:pt x="124098" y="6531"/>
                </a:lnTo>
                <a:lnTo>
                  <a:pt x="124098" y="13063"/>
                </a:lnTo>
                <a:lnTo>
                  <a:pt x="117566" y="19594"/>
                </a:lnTo>
                <a:lnTo>
                  <a:pt x="117566" y="26126"/>
                </a:lnTo>
                <a:lnTo>
                  <a:pt x="117566" y="26126"/>
                </a:lnTo>
                <a:lnTo>
                  <a:pt x="117566" y="39189"/>
                </a:lnTo>
                <a:lnTo>
                  <a:pt x="111035" y="45720"/>
                </a:lnTo>
                <a:lnTo>
                  <a:pt x="111035" y="52251"/>
                </a:lnTo>
                <a:lnTo>
                  <a:pt x="111035" y="65314"/>
                </a:lnTo>
                <a:lnTo>
                  <a:pt x="111035" y="71846"/>
                </a:lnTo>
                <a:lnTo>
                  <a:pt x="111035" y="78377"/>
                </a:lnTo>
                <a:lnTo>
                  <a:pt x="111035" y="84908"/>
                </a:lnTo>
                <a:lnTo>
                  <a:pt x="111035" y="91440"/>
                </a:lnTo>
                <a:lnTo>
                  <a:pt x="117566" y="97971"/>
                </a:lnTo>
                <a:lnTo>
                  <a:pt x="117566" y="104503"/>
                </a:lnTo>
                <a:lnTo>
                  <a:pt x="117566" y="111034"/>
                </a:lnTo>
                <a:lnTo>
                  <a:pt x="117566" y="117566"/>
                </a:lnTo>
                <a:lnTo>
                  <a:pt x="124098" y="117566"/>
                </a:lnTo>
                <a:lnTo>
                  <a:pt x="130629" y="124097"/>
                </a:lnTo>
                <a:lnTo>
                  <a:pt x="137161" y="124097"/>
                </a:lnTo>
                <a:lnTo>
                  <a:pt x="143692" y="124097"/>
                </a:lnTo>
                <a:lnTo>
                  <a:pt x="150224" y="124097"/>
                </a:lnTo>
                <a:lnTo>
                  <a:pt x="150224" y="130628"/>
                </a:lnTo>
                <a:lnTo>
                  <a:pt x="156755" y="124097"/>
                </a:lnTo>
                <a:lnTo>
                  <a:pt x="163286" y="124097"/>
                </a:lnTo>
                <a:lnTo>
                  <a:pt x="176349" y="117566"/>
                </a:lnTo>
                <a:lnTo>
                  <a:pt x="176349" y="117566"/>
                </a:lnTo>
                <a:lnTo>
                  <a:pt x="189412" y="111034"/>
                </a:lnTo>
                <a:lnTo>
                  <a:pt x="195943" y="111034"/>
                </a:lnTo>
                <a:lnTo>
                  <a:pt x="202475" y="104503"/>
                </a:lnTo>
                <a:lnTo>
                  <a:pt x="209006" y="97971"/>
                </a:lnTo>
                <a:lnTo>
                  <a:pt x="209006" y="91440"/>
                </a:lnTo>
                <a:lnTo>
                  <a:pt x="215538" y="84908"/>
                </a:lnTo>
                <a:lnTo>
                  <a:pt x="222069" y="78377"/>
                </a:lnTo>
                <a:lnTo>
                  <a:pt x="222069" y="71846"/>
                </a:lnTo>
                <a:lnTo>
                  <a:pt x="222069" y="65314"/>
                </a:lnTo>
                <a:lnTo>
                  <a:pt x="222069" y="52251"/>
                </a:lnTo>
                <a:lnTo>
                  <a:pt x="222069" y="45720"/>
                </a:lnTo>
                <a:lnTo>
                  <a:pt x="222069" y="45720"/>
                </a:lnTo>
                <a:lnTo>
                  <a:pt x="222069" y="39189"/>
                </a:lnTo>
                <a:lnTo>
                  <a:pt x="222069" y="32657"/>
                </a:lnTo>
                <a:lnTo>
                  <a:pt x="222069" y="26126"/>
                </a:lnTo>
                <a:lnTo>
                  <a:pt x="222069" y="26126"/>
                </a:lnTo>
                <a:lnTo>
                  <a:pt x="215538" y="26126"/>
                </a:lnTo>
                <a:lnTo>
                  <a:pt x="209006" y="26126"/>
                </a:lnTo>
                <a:lnTo>
                  <a:pt x="209006" y="19594"/>
                </a:lnTo>
                <a:lnTo>
                  <a:pt x="202475" y="26126"/>
                </a:lnTo>
                <a:lnTo>
                  <a:pt x="195943" y="26126"/>
                </a:lnTo>
                <a:lnTo>
                  <a:pt x="195943" y="26126"/>
                </a:lnTo>
                <a:lnTo>
                  <a:pt x="189412" y="26126"/>
                </a:lnTo>
                <a:lnTo>
                  <a:pt x="182881" y="32657"/>
                </a:lnTo>
                <a:lnTo>
                  <a:pt x="182881" y="32657"/>
                </a:lnTo>
                <a:lnTo>
                  <a:pt x="182881" y="39189"/>
                </a:lnTo>
                <a:lnTo>
                  <a:pt x="176349" y="45720"/>
                </a:lnTo>
                <a:lnTo>
                  <a:pt x="176349" y="52251"/>
                </a:lnTo>
                <a:lnTo>
                  <a:pt x="176349" y="58783"/>
                </a:lnTo>
                <a:lnTo>
                  <a:pt x="176349" y="65314"/>
                </a:lnTo>
                <a:lnTo>
                  <a:pt x="176349" y="71846"/>
                </a:lnTo>
                <a:lnTo>
                  <a:pt x="176349" y="78377"/>
                </a:lnTo>
                <a:lnTo>
                  <a:pt x="182881" y="84908"/>
                </a:lnTo>
                <a:lnTo>
                  <a:pt x="182881" y="91440"/>
                </a:lnTo>
                <a:lnTo>
                  <a:pt x="182881" y="97971"/>
                </a:lnTo>
                <a:lnTo>
                  <a:pt x="189412" y="104503"/>
                </a:lnTo>
                <a:lnTo>
                  <a:pt x="195943" y="111034"/>
                </a:lnTo>
                <a:lnTo>
                  <a:pt x="195943" y="111034"/>
                </a:lnTo>
                <a:lnTo>
                  <a:pt x="202475" y="117566"/>
                </a:lnTo>
                <a:lnTo>
                  <a:pt x="202475" y="124097"/>
                </a:lnTo>
                <a:lnTo>
                  <a:pt x="209006" y="124097"/>
                </a:lnTo>
                <a:lnTo>
                  <a:pt x="215538" y="130628"/>
                </a:lnTo>
                <a:lnTo>
                  <a:pt x="222069" y="130628"/>
                </a:lnTo>
                <a:lnTo>
                  <a:pt x="228600" y="130628"/>
                </a:lnTo>
                <a:lnTo>
                  <a:pt x="235132" y="130628"/>
                </a:lnTo>
                <a:lnTo>
                  <a:pt x="241664" y="130628"/>
                </a:lnTo>
                <a:lnTo>
                  <a:pt x="248194" y="130628"/>
                </a:lnTo>
                <a:lnTo>
                  <a:pt x="254727" y="130628"/>
                </a:lnTo>
                <a:lnTo>
                  <a:pt x="261258" y="124097"/>
                </a:lnTo>
                <a:lnTo>
                  <a:pt x="267789" y="124097"/>
                </a:lnTo>
                <a:lnTo>
                  <a:pt x="267789" y="117566"/>
                </a:lnTo>
                <a:lnTo>
                  <a:pt x="274321" y="111034"/>
                </a:lnTo>
                <a:lnTo>
                  <a:pt x="280852" y="104503"/>
                </a:lnTo>
                <a:lnTo>
                  <a:pt x="287383" y="97971"/>
                </a:lnTo>
                <a:lnTo>
                  <a:pt x="287383" y="91440"/>
                </a:lnTo>
                <a:lnTo>
                  <a:pt x="293915" y="84908"/>
                </a:lnTo>
                <a:lnTo>
                  <a:pt x="300446" y="78377"/>
                </a:lnTo>
                <a:lnTo>
                  <a:pt x="300446" y="71846"/>
                </a:lnTo>
                <a:lnTo>
                  <a:pt x="306978" y="65314"/>
                </a:lnTo>
                <a:lnTo>
                  <a:pt x="313510" y="58783"/>
                </a:lnTo>
                <a:lnTo>
                  <a:pt x="313510" y="52251"/>
                </a:lnTo>
                <a:lnTo>
                  <a:pt x="320040" y="45720"/>
                </a:lnTo>
                <a:lnTo>
                  <a:pt x="320040" y="45720"/>
                </a:lnTo>
                <a:lnTo>
                  <a:pt x="326572" y="45720"/>
                </a:lnTo>
                <a:lnTo>
                  <a:pt x="326572" y="39189"/>
                </a:lnTo>
                <a:lnTo>
                  <a:pt x="333104" y="39189"/>
                </a:lnTo>
                <a:lnTo>
                  <a:pt x="333104" y="39189"/>
                </a:lnTo>
                <a:lnTo>
                  <a:pt x="339635" y="32657"/>
                </a:lnTo>
                <a:lnTo>
                  <a:pt x="339635" y="39189"/>
                </a:lnTo>
                <a:lnTo>
                  <a:pt x="339635" y="39189"/>
                </a:lnTo>
                <a:lnTo>
                  <a:pt x="339635" y="39189"/>
                </a:lnTo>
                <a:lnTo>
                  <a:pt x="346166" y="45720"/>
                </a:lnTo>
                <a:lnTo>
                  <a:pt x="346166" y="45720"/>
                </a:lnTo>
                <a:lnTo>
                  <a:pt x="352698" y="45720"/>
                </a:lnTo>
                <a:lnTo>
                  <a:pt x="352698" y="52251"/>
                </a:lnTo>
                <a:lnTo>
                  <a:pt x="352698" y="52251"/>
                </a:lnTo>
                <a:lnTo>
                  <a:pt x="352698" y="52251"/>
                </a:lnTo>
                <a:lnTo>
                  <a:pt x="359229" y="52251"/>
                </a:lnTo>
                <a:lnTo>
                  <a:pt x="359229" y="52251"/>
                </a:lnTo>
                <a:lnTo>
                  <a:pt x="359229" y="58783"/>
                </a:lnTo>
                <a:lnTo>
                  <a:pt x="359229" y="58783"/>
                </a:lnTo>
                <a:lnTo>
                  <a:pt x="359229" y="58783"/>
                </a:lnTo>
                <a:lnTo>
                  <a:pt x="352698" y="58783"/>
                </a:lnTo>
                <a:lnTo>
                  <a:pt x="352698" y="58783"/>
                </a:lnTo>
                <a:lnTo>
                  <a:pt x="352698" y="58783"/>
                </a:lnTo>
                <a:lnTo>
                  <a:pt x="346166" y="58783"/>
                </a:lnTo>
                <a:lnTo>
                  <a:pt x="346166" y="52251"/>
                </a:lnTo>
                <a:lnTo>
                  <a:pt x="339635" y="52251"/>
                </a:lnTo>
                <a:lnTo>
                  <a:pt x="333104" y="52251"/>
                </a:lnTo>
                <a:lnTo>
                  <a:pt x="326572" y="52251"/>
                </a:lnTo>
                <a:lnTo>
                  <a:pt x="326572" y="52251"/>
                </a:lnTo>
                <a:lnTo>
                  <a:pt x="320040" y="45720"/>
                </a:lnTo>
                <a:lnTo>
                  <a:pt x="313510" y="45720"/>
                </a:lnTo>
                <a:lnTo>
                  <a:pt x="313510" y="52251"/>
                </a:lnTo>
                <a:lnTo>
                  <a:pt x="313510" y="52251"/>
                </a:lnTo>
                <a:lnTo>
                  <a:pt x="306978" y="52251"/>
                </a:lnTo>
                <a:lnTo>
                  <a:pt x="306978" y="52251"/>
                </a:lnTo>
                <a:lnTo>
                  <a:pt x="306978" y="58783"/>
                </a:lnTo>
                <a:lnTo>
                  <a:pt x="300446" y="65314"/>
                </a:lnTo>
                <a:lnTo>
                  <a:pt x="300446" y="71846"/>
                </a:lnTo>
                <a:lnTo>
                  <a:pt x="300446" y="78377"/>
                </a:lnTo>
                <a:lnTo>
                  <a:pt x="300446" y="84908"/>
                </a:lnTo>
                <a:lnTo>
                  <a:pt x="306978" y="91440"/>
                </a:lnTo>
                <a:lnTo>
                  <a:pt x="306978" y="97971"/>
                </a:lnTo>
                <a:lnTo>
                  <a:pt x="313510" y="104503"/>
                </a:lnTo>
                <a:lnTo>
                  <a:pt x="313510" y="104503"/>
                </a:lnTo>
                <a:lnTo>
                  <a:pt x="313510" y="111034"/>
                </a:lnTo>
                <a:lnTo>
                  <a:pt x="320040" y="117566"/>
                </a:lnTo>
                <a:lnTo>
                  <a:pt x="326572" y="117566"/>
                </a:lnTo>
                <a:lnTo>
                  <a:pt x="326572" y="124097"/>
                </a:lnTo>
                <a:lnTo>
                  <a:pt x="333104" y="130628"/>
                </a:lnTo>
                <a:lnTo>
                  <a:pt x="339635" y="130628"/>
                </a:lnTo>
                <a:lnTo>
                  <a:pt x="346166" y="137160"/>
                </a:lnTo>
                <a:lnTo>
                  <a:pt x="359229" y="137160"/>
                </a:lnTo>
                <a:lnTo>
                  <a:pt x="365761" y="137160"/>
                </a:lnTo>
                <a:lnTo>
                  <a:pt x="372292" y="137160"/>
                </a:lnTo>
                <a:lnTo>
                  <a:pt x="378824" y="130628"/>
                </a:lnTo>
                <a:lnTo>
                  <a:pt x="391886" y="130628"/>
                </a:lnTo>
                <a:lnTo>
                  <a:pt x="398418" y="124097"/>
                </a:lnTo>
                <a:lnTo>
                  <a:pt x="404949" y="117566"/>
                </a:lnTo>
                <a:lnTo>
                  <a:pt x="418012" y="111034"/>
                </a:lnTo>
                <a:lnTo>
                  <a:pt x="424543" y="111034"/>
                </a:lnTo>
                <a:lnTo>
                  <a:pt x="431075" y="97971"/>
                </a:lnTo>
                <a:lnTo>
                  <a:pt x="437606" y="97971"/>
                </a:lnTo>
                <a:lnTo>
                  <a:pt x="444138" y="84908"/>
                </a:lnTo>
                <a:lnTo>
                  <a:pt x="444138" y="78377"/>
                </a:lnTo>
                <a:lnTo>
                  <a:pt x="444138" y="78377"/>
                </a:lnTo>
                <a:lnTo>
                  <a:pt x="450669" y="65314"/>
                </a:lnTo>
                <a:lnTo>
                  <a:pt x="450669" y="65314"/>
                </a:lnTo>
                <a:lnTo>
                  <a:pt x="450669" y="58783"/>
                </a:lnTo>
                <a:lnTo>
                  <a:pt x="450669" y="52251"/>
                </a:lnTo>
                <a:lnTo>
                  <a:pt x="444138" y="52251"/>
                </a:lnTo>
                <a:lnTo>
                  <a:pt x="444138" y="45720"/>
                </a:lnTo>
                <a:lnTo>
                  <a:pt x="444138" y="45720"/>
                </a:lnTo>
                <a:lnTo>
                  <a:pt x="444138" y="45720"/>
                </a:lnTo>
                <a:lnTo>
                  <a:pt x="437606" y="39189"/>
                </a:lnTo>
                <a:lnTo>
                  <a:pt x="431075" y="39189"/>
                </a:lnTo>
                <a:lnTo>
                  <a:pt x="431075" y="39189"/>
                </a:lnTo>
                <a:lnTo>
                  <a:pt x="424543" y="45720"/>
                </a:lnTo>
                <a:lnTo>
                  <a:pt x="418012" y="45720"/>
                </a:lnTo>
                <a:lnTo>
                  <a:pt x="411481" y="52251"/>
                </a:lnTo>
                <a:lnTo>
                  <a:pt x="404949" y="52251"/>
                </a:lnTo>
                <a:lnTo>
                  <a:pt x="404949" y="58783"/>
                </a:lnTo>
                <a:lnTo>
                  <a:pt x="398418" y="65314"/>
                </a:lnTo>
                <a:lnTo>
                  <a:pt x="391886" y="71846"/>
                </a:lnTo>
                <a:lnTo>
                  <a:pt x="385355" y="78377"/>
                </a:lnTo>
                <a:lnTo>
                  <a:pt x="385355" y="84908"/>
                </a:lnTo>
                <a:lnTo>
                  <a:pt x="385355" y="91440"/>
                </a:lnTo>
                <a:lnTo>
                  <a:pt x="385355" y="91440"/>
                </a:lnTo>
                <a:lnTo>
                  <a:pt x="385355" y="97971"/>
                </a:lnTo>
                <a:lnTo>
                  <a:pt x="385355" y="104503"/>
                </a:lnTo>
                <a:lnTo>
                  <a:pt x="385355" y="111034"/>
                </a:lnTo>
                <a:lnTo>
                  <a:pt x="391886" y="111034"/>
                </a:lnTo>
                <a:lnTo>
                  <a:pt x="398418" y="117566"/>
                </a:lnTo>
                <a:lnTo>
                  <a:pt x="398418" y="117566"/>
                </a:lnTo>
                <a:lnTo>
                  <a:pt x="404949" y="117566"/>
                </a:lnTo>
                <a:lnTo>
                  <a:pt x="404949" y="117566"/>
                </a:lnTo>
                <a:lnTo>
                  <a:pt x="411481" y="117566"/>
                </a:lnTo>
                <a:lnTo>
                  <a:pt x="418012" y="117566"/>
                </a:lnTo>
                <a:lnTo>
                  <a:pt x="424543" y="117566"/>
                </a:lnTo>
                <a:lnTo>
                  <a:pt x="431075" y="117566"/>
                </a:lnTo>
                <a:lnTo>
                  <a:pt x="431075" y="111034"/>
                </a:lnTo>
                <a:lnTo>
                  <a:pt x="437606" y="111034"/>
                </a:lnTo>
                <a:lnTo>
                  <a:pt x="444138" y="104503"/>
                </a:lnTo>
                <a:lnTo>
                  <a:pt x="450669" y="104503"/>
                </a:lnTo>
                <a:lnTo>
                  <a:pt x="450669" y="97971"/>
                </a:lnTo>
                <a:lnTo>
                  <a:pt x="457200" y="91440"/>
                </a:lnTo>
                <a:lnTo>
                  <a:pt x="457200" y="84908"/>
                </a:lnTo>
                <a:lnTo>
                  <a:pt x="463732" y="78377"/>
                </a:lnTo>
                <a:lnTo>
                  <a:pt x="463732" y="78377"/>
                </a:lnTo>
                <a:lnTo>
                  <a:pt x="463732" y="71846"/>
                </a:lnTo>
                <a:lnTo>
                  <a:pt x="463732" y="65314"/>
                </a:lnTo>
                <a:lnTo>
                  <a:pt x="463732" y="58783"/>
                </a:lnTo>
                <a:lnTo>
                  <a:pt x="463732" y="52251"/>
                </a:lnTo>
                <a:lnTo>
                  <a:pt x="463732" y="45720"/>
                </a:lnTo>
                <a:lnTo>
                  <a:pt x="463732" y="45720"/>
                </a:lnTo>
                <a:lnTo>
                  <a:pt x="463732" y="45720"/>
                </a:lnTo>
                <a:lnTo>
                  <a:pt x="463732" y="39189"/>
                </a:lnTo>
                <a:lnTo>
                  <a:pt x="463732" y="39189"/>
                </a:lnTo>
                <a:lnTo>
                  <a:pt x="463732" y="39189"/>
                </a:lnTo>
                <a:lnTo>
                  <a:pt x="463732" y="39189"/>
                </a:lnTo>
                <a:lnTo>
                  <a:pt x="463732" y="39189"/>
                </a:lnTo>
                <a:lnTo>
                  <a:pt x="463732" y="39189"/>
                </a:lnTo>
                <a:lnTo>
                  <a:pt x="463732" y="39189"/>
                </a:lnTo>
                <a:lnTo>
                  <a:pt x="463732" y="45720"/>
                </a:lnTo>
                <a:lnTo>
                  <a:pt x="463732" y="45720"/>
                </a:lnTo>
                <a:lnTo>
                  <a:pt x="463732" y="52251"/>
                </a:lnTo>
                <a:lnTo>
                  <a:pt x="463732" y="52251"/>
                </a:lnTo>
                <a:lnTo>
                  <a:pt x="463732" y="65314"/>
                </a:lnTo>
                <a:lnTo>
                  <a:pt x="470263" y="65314"/>
                </a:lnTo>
                <a:lnTo>
                  <a:pt x="470263" y="78377"/>
                </a:lnTo>
                <a:lnTo>
                  <a:pt x="470263" y="84908"/>
                </a:lnTo>
                <a:lnTo>
                  <a:pt x="470263" y="91440"/>
                </a:lnTo>
                <a:lnTo>
                  <a:pt x="470263" y="97971"/>
                </a:lnTo>
                <a:lnTo>
                  <a:pt x="470263" y="104503"/>
                </a:lnTo>
                <a:lnTo>
                  <a:pt x="470263" y="111034"/>
                </a:lnTo>
                <a:lnTo>
                  <a:pt x="470263" y="111034"/>
                </a:lnTo>
                <a:lnTo>
                  <a:pt x="470263" y="117566"/>
                </a:lnTo>
                <a:lnTo>
                  <a:pt x="470263" y="124097"/>
                </a:lnTo>
                <a:lnTo>
                  <a:pt x="470263" y="124097"/>
                </a:lnTo>
                <a:lnTo>
                  <a:pt x="470263" y="130628"/>
                </a:lnTo>
                <a:lnTo>
                  <a:pt x="470263" y="130628"/>
                </a:lnTo>
                <a:lnTo>
                  <a:pt x="470263" y="130628"/>
                </a:lnTo>
                <a:lnTo>
                  <a:pt x="470263" y="130628"/>
                </a:lnTo>
                <a:lnTo>
                  <a:pt x="470263" y="130628"/>
                </a:lnTo>
                <a:lnTo>
                  <a:pt x="470263" y="130628"/>
                </a:lnTo>
                <a:lnTo>
                  <a:pt x="470263" y="124097"/>
                </a:lnTo>
                <a:lnTo>
                  <a:pt x="470263" y="124097"/>
                </a:lnTo>
                <a:lnTo>
                  <a:pt x="470263" y="117566"/>
                </a:lnTo>
                <a:lnTo>
                  <a:pt x="470263" y="111034"/>
                </a:lnTo>
                <a:lnTo>
                  <a:pt x="470263" y="104503"/>
                </a:lnTo>
                <a:lnTo>
                  <a:pt x="470263" y="91440"/>
                </a:lnTo>
                <a:lnTo>
                  <a:pt x="476794" y="84908"/>
                </a:lnTo>
                <a:lnTo>
                  <a:pt x="476794" y="78377"/>
                </a:lnTo>
                <a:lnTo>
                  <a:pt x="483327" y="71846"/>
                </a:lnTo>
                <a:lnTo>
                  <a:pt x="483327" y="65314"/>
                </a:lnTo>
                <a:lnTo>
                  <a:pt x="489858" y="65314"/>
                </a:lnTo>
                <a:lnTo>
                  <a:pt x="496389" y="52251"/>
                </a:lnTo>
                <a:lnTo>
                  <a:pt x="502921" y="52251"/>
                </a:lnTo>
                <a:lnTo>
                  <a:pt x="502921" y="52251"/>
                </a:lnTo>
                <a:lnTo>
                  <a:pt x="509452" y="45720"/>
                </a:lnTo>
                <a:lnTo>
                  <a:pt x="509452" y="45720"/>
                </a:lnTo>
                <a:lnTo>
                  <a:pt x="515983" y="45720"/>
                </a:lnTo>
                <a:lnTo>
                  <a:pt x="522515" y="45720"/>
                </a:lnTo>
                <a:lnTo>
                  <a:pt x="522515" y="52251"/>
                </a:lnTo>
                <a:lnTo>
                  <a:pt x="529046" y="52251"/>
                </a:lnTo>
                <a:lnTo>
                  <a:pt x="529046" y="58783"/>
                </a:lnTo>
                <a:lnTo>
                  <a:pt x="535578" y="65314"/>
                </a:lnTo>
                <a:lnTo>
                  <a:pt x="535578" y="65314"/>
                </a:lnTo>
                <a:lnTo>
                  <a:pt x="535578" y="71846"/>
                </a:lnTo>
                <a:lnTo>
                  <a:pt x="535578" y="78377"/>
                </a:lnTo>
                <a:lnTo>
                  <a:pt x="542110" y="84908"/>
                </a:lnTo>
                <a:lnTo>
                  <a:pt x="542110" y="91440"/>
                </a:lnTo>
                <a:lnTo>
                  <a:pt x="542110" y="91440"/>
                </a:lnTo>
                <a:lnTo>
                  <a:pt x="542110" y="97971"/>
                </a:lnTo>
                <a:lnTo>
                  <a:pt x="535578" y="104503"/>
                </a:lnTo>
                <a:lnTo>
                  <a:pt x="535578" y="104503"/>
                </a:lnTo>
                <a:lnTo>
                  <a:pt x="535578" y="111034"/>
                </a:lnTo>
                <a:lnTo>
                  <a:pt x="535578" y="111034"/>
                </a:lnTo>
                <a:lnTo>
                  <a:pt x="535578" y="111034"/>
                </a:lnTo>
                <a:lnTo>
                  <a:pt x="535578" y="111034"/>
                </a:lnTo>
                <a:lnTo>
                  <a:pt x="535578" y="111034"/>
                </a:lnTo>
                <a:lnTo>
                  <a:pt x="535578" y="111034"/>
                </a:lnTo>
                <a:lnTo>
                  <a:pt x="535578" y="111034"/>
                </a:lnTo>
                <a:lnTo>
                  <a:pt x="535578" y="111034"/>
                </a:lnTo>
                <a:lnTo>
                  <a:pt x="535578" y="111034"/>
                </a:lnTo>
                <a:lnTo>
                  <a:pt x="542110" y="104503"/>
                </a:lnTo>
                <a:lnTo>
                  <a:pt x="542110" y="97971"/>
                </a:lnTo>
                <a:lnTo>
                  <a:pt x="542110" y="91440"/>
                </a:lnTo>
                <a:lnTo>
                  <a:pt x="548640" y="84908"/>
                </a:lnTo>
                <a:lnTo>
                  <a:pt x="548640" y="78377"/>
                </a:lnTo>
                <a:lnTo>
                  <a:pt x="548640" y="71846"/>
                </a:lnTo>
                <a:lnTo>
                  <a:pt x="555172" y="65314"/>
                </a:lnTo>
                <a:lnTo>
                  <a:pt x="555172" y="58783"/>
                </a:lnTo>
                <a:lnTo>
                  <a:pt x="561704" y="58783"/>
                </a:lnTo>
                <a:lnTo>
                  <a:pt x="568235" y="52251"/>
                </a:lnTo>
                <a:lnTo>
                  <a:pt x="568235" y="52251"/>
                </a:lnTo>
                <a:lnTo>
                  <a:pt x="568235" y="45720"/>
                </a:lnTo>
                <a:lnTo>
                  <a:pt x="574766" y="45720"/>
                </a:lnTo>
                <a:lnTo>
                  <a:pt x="574766" y="45720"/>
                </a:lnTo>
                <a:lnTo>
                  <a:pt x="574766" y="45720"/>
                </a:lnTo>
                <a:lnTo>
                  <a:pt x="581298" y="45720"/>
                </a:lnTo>
                <a:lnTo>
                  <a:pt x="581298" y="45720"/>
                </a:lnTo>
                <a:lnTo>
                  <a:pt x="581298" y="45720"/>
                </a:lnTo>
                <a:lnTo>
                  <a:pt x="581298" y="52251"/>
                </a:lnTo>
                <a:lnTo>
                  <a:pt x="581298" y="52251"/>
                </a:lnTo>
                <a:lnTo>
                  <a:pt x="581298" y="58783"/>
                </a:lnTo>
                <a:lnTo>
                  <a:pt x="581298" y="65314"/>
                </a:lnTo>
                <a:lnTo>
                  <a:pt x="581298" y="71846"/>
                </a:lnTo>
                <a:lnTo>
                  <a:pt x="581298" y="78377"/>
                </a:lnTo>
                <a:lnTo>
                  <a:pt x="581298" y="84908"/>
                </a:lnTo>
                <a:lnTo>
                  <a:pt x="581298" y="91440"/>
                </a:lnTo>
                <a:lnTo>
                  <a:pt x="581298" y="97971"/>
                </a:lnTo>
                <a:lnTo>
                  <a:pt x="581298" y="111034"/>
                </a:lnTo>
                <a:lnTo>
                  <a:pt x="581298" y="111034"/>
                </a:lnTo>
                <a:lnTo>
                  <a:pt x="581298" y="117566"/>
                </a:lnTo>
                <a:lnTo>
                  <a:pt x="581298" y="124097"/>
                </a:lnTo>
                <a:lnTo>
                  <a:pt x="581298" y="130628"/>
                </a:lnTo>
                <a:lnTo>
                  <a:pt x="581298" y="137160"/>
                </a:lnTo>
                <a:lnTo>
                  <a:pt x="581298" y="137160"/>
                </a:lnTo>
                <a:lnTo>
                  <a:pt x="581298" y="143691"/>
                </a:lnTo>
                <a:lnTo>
                  <a:pt x="581298" y="143691"/>
                </a:lnTo>
                <a:lnTo>
                  <a:pt x="587829" y="143691"/>
                </a:lnTo>
                <a:lnTo>
                  <a:pt x="587829" y="143691"/>
                </a:lnTo>
                <a:lnTo>
                  <a:pt x="594361" y="143691"/>
                </a:lnTo>
                <a:lnTo>
                  <a:pt x="600892" y="143691"/>
                </a:lnTo>
                <a:lnTo>
                  <a:pt x="600892" y="143691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8699863" y="1841863"/>
            <a:ext cx="1" cy="176349"/>
          </a:xfrm>
          <a:custGeom>
            <a:avLst/>
            <a:gdLst/>
            <a:ahLst/>
            <a:cxnLst/>
            <a:rect l="l" t="t" r="r" b="b"/>
            <a:pathLst>
              <a:path w="1" h="176349" extrusionOk="0">
                <a:moveTo>
                  <a:pt x="0" y="0"/>
                </a:move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13063"/>
                </a:lnTo>
                <a:lnTo>
                  <a:pt x="0" y="19594"/>
                </a:lnTo>
                <a:lnTo>
                  <a:pt x="0" y="26125"/>
                </a:lnTo>
                <a:lnTo>
                  <a:pt x="0" y="32657"/>
                </a:lnTo>
                <a:lnTo>
                  <a:pt x="0" y="39188"/>
                </a:lnTo>
                <a:lnTo>
                  <a:pt x="0" y="52251"/>
                </a:lnTo>
                <a:lnTo>
                  <a:pt x="0" y="58783"/>
                </a:lnTo>
                <a:lnTo>
                  <a:pt x="0" y="71845"/>
                </a:lnTo>
                <a:lnTo>
                  <a:pt x="0" y="84908"/>
                </a:lnTo>
                <a:lnTo>
                  <a:pt x="0" y="91440"/>
                </a:lnTo>
                <a:lnTo>
                  <a:pt x="0" y="104503"/>
                </a:lnTo>
                <a:lnTo>
                  <a:pt x="0" y="117565"/>
                </a:lnTo>
                <a:lnTo>
                  <a:pt x="0" y="124097"/>
                </a:lnTo>
                <a:lnTo>
                  <a:pt x="0" y="137160"/>
                </a:lnTo>
                <a:lnTo>
                  <a:pt x="0" y="150223"/>
                </a:lnTo>
                <a:lnTo>
                  <a:pt x="0" y="156754"/>
                </a:lnTo>
                <a:lnTo>
                  <a:pt x="0" y="163286"/>
                </a:lnTo>
                <a:lnTo>
                  <a:pt x="0" y="163286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76348"/>
                </a:lnTo>
                <a:lnTo>
                  <a:pt x="0" y="176348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8686800" y="1835331"/>
            <a:ext cx="84909" cy="91441"/>
          </a:xfrm>
          <a:custGeom>
            <a:avLst/>
            <a:gdLst/>
            <a:ahLst/>
            <a:cxnLst/>
            <a:rect l="l" t="t" r="r" b="b"/>
            <a:pathLst>
              <a:path w="84909" h="91441" extrusionOk="0">
                <a:moveTo>
                  <a:pt x="13063" y="32657"/>
                </a:moveTo>
                <a:lnTo>
                  <a:pt x="13063" y="26126"/>
                </a:lnTo>
                <a:lnTo>
                  <a:pt x="19594" y="19595"/>
                </a:lnTo>
                <a:lnTo>
                  <a:pt x="26126" y="13063"/>
                </a:lnTo>
                <a:lnTo>
                  <a:pt x="26126" y="13063"/>
                </a:lnTo>
                <a:lnTo>
                  <a:pt x="26126" y="6532"/>
                </a:lnTo>
                <a:lnTo>
                  <a:pt x="32657" y="0"/>
                </a:lnTo>
                <a:lnTo>
                  <a:pt x="32657" y="0"/>
                </a:lnTo>
                <a:lnTo>
                  <a:pt x="39188" y="0"/>
                </a:lnTo>
                <a:lnTo>
                  <a:pt x="39188" y="0"/>
                </a:lnTo>
                <a:lnTo>
                  <a:pt x="45720" y="0"/>
                </a:lnTo>
                <a:lnTo>
                  <a:pt x="52251" y="0"/>
                </a:lnTo>
                <a:lnTo>
                  <a:pt x="58783" y="0"/>
                </a:lnTo>
                <a:lnTo>
                  <a:pt x="58783" y="6532"/>
                </a:lnTo>
                <a:lnTo>
                  <a:pt x="71845" y="13063"/>
                </a:lnTo>
                <a:lnTo>
                  <a:pt x="71845" y="19595"/>
                </a:lnTo>
                <a:lnTo>
                  <a:pt x="78377" y="26126"/>
                </a:lnTo>
                <a:lnTo>
                  <a:pt x="84908" y="32657"/>
                </a:lnTo>
                <a:lnTo>
                  <a:pt x="84908" y="39189"/>
                </a:lnTo>
                <a:lnTo>
                  <a:pt x="84908" y="45720"/>
                </a:lnTo>
                <a:lnTo>
                  <a:pt x="84908" y="52252"/>
                </a:lnTo>
                <a:lnTo>
                  <a:pt x="84908" y="58783"/>
                </a:lnTo>
                <a:lnTo>
                  <a:pt x="84908" y="65315"/>
                </a:lnTo>
                <a:lnTo>
                  <a:pt x="78377" y="71846"/>
                </a:lnTo>
                <a:lnTo>
                  <a:pt x="78377" y="78377"/>
                </a:lnTo>
                <a:lnTo>
                  <a:pt x="71845" y="78377"/>
                </a:lnTo>
                <a:lnTo>
                  <a:pt x="65314" y="84909"/>
                </a:lnTo>
                <a:lnTo>
                  <a:pt x="58783" y="91440"/>
                </a:lnTo>
                <a:lnTo>
                  <a:pt x="52251" y="91440"/>
                </a:lnTo>
                <a:lnTo>
                  <a:pt x="45720" y="91440"/>
                </a:lnTo>
                <a:lnTo>
                  <a:pt x="39188" y="91440"/>
                </a:lnTo>
                <a:lnTo>
                  <a:pt x="32657" y="91440"/>
                </a:lnTo>
                <a:lnTo>
                  <a:pt x="19594" y="91440"/>
                </a:lnTo>
                <a:lnTo>
                  <a:pt x="13063" y="91440"/>
                </a:lnTo>
                <a:lnTo>
                  <a:pt x="13063" y="91440"/>
                </a:lnTo>
                <a:lnTo>
                  <a:pt x="6531" y="84909"/>
                </a:lnTo>
                <a:lnTo>
                  <a:pt x="0" y="84909"/>
                </a:lnTo>
                <a:lnTo>
                  <a:pt x="0" y="84909"/>
                </a:lnTo>
                <a:lnTo>
                  <a:pt x="0" y="78377"/>
                </a:lnTo>
                <a:lnTo>
                  <a:pt x="0" y="78377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8784772" y="1835331"/>
            <a:ext cx="78378" cy="84910"/>
          </a:xfrm>
          <a:custGeom>
            <a:avLst/>
            <a:gdLst/>
            <a:ahLst/>
            <a:cxnLst/>
            <a:rect l="l" t="t" r="r" b="b"/>
            <a:pathLst>
              <a:path w="78378" h="84910" extrusionOk="0">
                <a:moveTo>
                  <a:pt x="65313" y="13063"/>
                </a:moveTo>
                <a:lnTo>
                  <a:pt x="65313" y="13063"/>
                </a:lnTo>
                <a:lnTo>
                  <a:pt x="65313" y="6532"/>
                </a:lnTo>
                <a:lnTo>
                  <a:pt x="65313" y="6532"/>
                </a:lnTo>
                <a:lnTo>
                  <a:pt x="65313" y="0"/>
                </a:lnTo>
                <a:lnTo>
                  <a:pt x="65313" y="0"/>
                </a:lnTo>
                <a:lnTo>
                  <a:pt x="65313" y="0"/>
                </a:lnTo>
                <a:lnTo>
                  <a:pt x="58783" y="0"/>
                </a:lnTo>
                <a:lnTo>
                  <a:pt x="52251" y="0"/>
                </a:lnTo>
                <a:lnTo>
                  <a:pt x="52251" y="0"/>
                </a:lnTo>
                <a:lnTo>
                  <a:pt x="45719" y="0"/>
                </a:lnTo>
                <a:lnTo>
                  <a:pt x="45719" y="0"/>
                </a:lnTo>
                <a:lnTo>
                  <a:pt x="39188" y="6532"/>
                </a:lnTo>
                <a:lnTo>
                  <a:pt x="32656" y="13063"/>
                </a:lnTo>
                <a:lnTo>
                  <a:pt x="26125" y="13063"/>
                </a:lnTo>
                <a:lnTo>
                  <a:pt x="19594" y="19595"/>
                </a:lnTo>
                <a:lnTo>
                  <a:pt x="13062" y="26126"/>
                </a:lnTo>
                <a:lnTo>
                  <a:pt x="6531" y="32657"/>
                </a:lnTo>
                <a:lnTo>
                  <a:pt x="6531" y="39189"/>
                </a:lnTo>
                <a:lnTo>
                  <a:pt x="0" y="39189"/>
                </a:lnTo>
                <a:lnTo>
                  <a:pt x="0" y="45720"/>
                </a:lnTo>
                <a:lnTo>
                  <a:pt x="0" y="52252"/>
                </a:lnTo>
                <a:lnTo>
                  <a:pt x="0" y="58783"/>
                </a:lnTo>
                <a:lnTo>
                  <a:pt x="0" y="58783"/>
                </a:lnTo>
                <a:lnTo>
                  <a:pt x="6531" y="65315"/>
                </a:lnTo>
                <a:lnTo>
                  <a:pt x="6531" y="65315"/>
                </a:lnTo>
                <a:lnTo>
                  <a:pt x="13062" y="71846"/>
                </a:lnTo>
                <a:lnTo>
                  <a:pt x="19594" y="78377"/>
                </a:lnTo>
                <a:lnTo>
                  <a:pt x="19594" y="78377"/>
                </a:lnTo>
                <a:lnTo>
                  <a:pt x="26125" y="78377"/>
                </a:lnTo>
                <a:lnTo>
                  <a:pt x="32656" y="84909"/>
                </a:lnTo>
                <a:lnTo>
                  <a:pt x="39188" y="84909"/>
                </a:lnTo>
                <a:lnTo>
                  <a:pt x="45719" y="84909"/>
                </a:lnTo>
                <a:lnTo>
                  <a:pt x="52251" y="84909"/>
                </a:lnTo>
                <a:lnTo>
                  <a:pt x="58783" y="84909"/>
                </a:lnTo>
                <a:lnTo>
                  <a:pt x="65313" y="78377"/>
                </a:lnTo>
                <a:lnTo>
                  <a:pt x="71845" y="78377"/>
                </a:lnTo>
                <a:lnTo>
                  <a:pt x="71845" y="71846"/>
                </a:lnTo>
                <a:lnTo>
                  <a:pt x="78377" y="65315"/>
                </a:lnTo>
                <a:lnTo>
                  <a:pt x="78377" y="65315"/>
                </a:lnTo>
                <a:lnTo>
                  <a:pt x="78377" y="58783"/>
                </a:lnTo>
                <a:lnTo>
                  <a:pt x="78377" y="45720"/>
                </a:lnTo>
                <a:lnTo>
                  <a:pt x="78377" y="39189"/>
                </a:lnTo>
                <a:lnTo>
                  <a:pt x="78377" y="39189"/>
                </a:lnTo>
                <a:lnTo>
                  <a:pt x="78377" y="32657"/>
                </a:lnTo>
                <a:lnTo>
                  <a:pt x="78377" y="26126"/>
                </a:lnTo>
                <a:lnTo>
                  <a:pt x="71845" y="19595"/>
                </a:lnTo>
                <a:lnTo>
                  <a:pt x="65313" y="13063"/>
                </a:lnTo>
                <a:lnTo>
                  <a:pt x="65313" y="13063"/>
                </a:lnTo>
                <a:lnTo>
                  <a:pt x="58783" y="6532"/>
                </a:lnTo>
                <a:lnTo>
                  <a:pt x="58783" y="6532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8889274" y="1822269"/>
            <a:ext cx="45721" cy="84909"/>
          </a:xfrm>
          <a:custGeom>
            <a:avLst/>
            <a:gdLst/>
            <a:ahLst/>
            <a:cxnLst/>
            <a:rect l="l" t="t" r="r" b="b"/>
            <a:pathLst>
              <a:path w="45721" h="84909" extrusionOk="0">
                <a:moveTo>
                  <a:pt x="45720" y="0"/>
                </a:moveTo>
                <a:lnTo>
                  <a:pt x="39189" y="0"/>
                </a:lnTo>
                <a:lnTo>
                  <a:pt x="39189" y="0"/>
                </a:lnTo>
                <a:lnTo>
                  <a:pt x="39189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6531"/>
                </a:lnTo>
                <a:lnTo>
                  <a:pt x="26126" y="6531"/>
                </a:lnTo>
                <a:lnTo>
                  <a:pt x="19595" y="6531"/>
                </a:lnTo>
                <a:lnTo>
                  <a:pt x="19595" y="6531"/>
                </a:lnTo>
                <a:lnTo>
                  <a:pt x="13063" y="6531"/>
                </a:lnTo>
                <a:lnTo>
                  <a:pt x="13063" y="6531"/>
                </a:lnTo>
                <a:lnTo>
                  <a:pt x="6532" y="6531"/>
                </a:lnTo>
                <a:lnTo>
                  <a:pt x="6532" y="6531"/>
                </a:lnTo>
                <a:lnTo>
                  <a:pt x="6532" y="6531"/>
                </a:lnTo>
                <a:lnTo>
                  <a:pt x="6532" y="13062"/>
                </a:lnTo>
                <a:lnTo>
                  <a:pt x="6532" y="13062"/>
                </a:lnTo>
                <a:lnTo>
                  <a:pt x="6532" y="13062"/>
                </a:lnTo>
                <a:lnTo>
                  <a:pt x="6532" y="19594"/>
                </a:lnTo>
                <a:lnTo>
                  <a:pt x="13063" y="19594"/>
                </a:lnTo>
                <a:lnTo>
                  <a:pt x="13063" y="26125"/>
                </a:lnTo>
                <a:lnTo>
                  <a:pt x="19595" y="26125"/>
                </a:lnTo>
                <a:lnTo>
                  <a:pt x="19595" y="32657"/>
                </a:lnTo>
                <a:lnTo>
                  <a:pt x="19595" y="39188"/>
                </a:lnTo>
                <a:lnTo>
                  <a:pt x="26126" y="39188"/>
                </a:lnTo>
                <a:lnTo>
                  <a:pt x="32657" y="45719"/>
                </a:lnTo>
                <a:lnTo>
                  <a:pt x="32657" y="52251"/>
                </a:lnTo>
                <a:lnTo>
                  <a:pt x="39189" y="52251"/>
                </a:lnTo>
                <a:lnTo>
                  <a:pt x="45720" y="58782"/>
                </a:lnTo>
                <a:lnTo>
                  <a:pt x="45720" y="58782"/>
                </a:lnTo>
                <a:lnTo>
                  <a:pt x="45720" y="65314"/>
                </a:lnTo>
                <a:lnTo>
                  <a:pt x="45720" y="65314"/>
                </a:lnTo>
                <a:lnTo>
                  <a:pt x="45720" y="71845"/>
                </a:lnTo>
                <a:lnTo>
                  <a:pt x="45720" y="71845"/>
                </a:lnTo>
                <a:lnTo>
                  <a:pt x="45720" y="78377"/>
                </a:lnTo>
                <a:lnTo>
                  <a:pt x="39189" y="78377"/>
                </a:lnTo>
                <a:lnTo>
                  <a:pt x="39189" y="78377"/>
                </a:lnTo>
                <a:lnTo>
                  <a:pt x="32657" y="78377"/>
                </a:lnTo>
                <a:lnTo>
                  <a:pt x="26126" y="84908"/>
                </a:lnTo>
                <a:lnTo>
                  <a:pt x="19595" y="84908"/>
                </a:lnTo>
                <a:lnTo>
                  <a:pt x="19595" y="78377"/>
                </a:lnTo>
                <a:lnTo>
                  <a:pt x="6532" y="78377"/>
                </a:lnTo>
                <a:lnTo>
                  <a:pt x="6532" y="78377"/>
                </a:lnTo>
                <a:lnTo>
                  <a:pt x="0" y="71845"/>
                </a:lnTo>
                <a:lnTo>
                  <a:pt x="0" y="71845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8974182" y="1828800"/>
            <a:ext cx="13064" cy="84909"/>
          </a:xfrm>
          <a:custGeom>
            <a:avLst/>
            <a:gdLst/>
            <a:ahLst/>
            <a:cxnLst/>
            <a:rect l="l" t="t" r="r" b="b"/>
            <a:pathLst>
              <a:path w="13064" h="84909" extrusionOk="0">
                <a:moveTo>
                  <a:pt x="13063" y="6531"/>
                </a:moveTo>
                <a:lnTo>
                  <a:pt x="13063" y="0"/>
                </a:lnTo>
                <a:lnTo>
                  <a:pt x="13063" y="6531"/>
                </a:lnTo>
                <a:lnTo>
                  <a:pt x="13063" y="6531"/>
                </a:lnTo>
                <a:lnTo>
                  <a:pt x="13063" y="6531"/>
                </a:lnTo>
                <a:lnTo>
                  <a:pt x="13063" y="13063"/>
                </a:lnTo>
                <a:lnTo>
                  <a:pt x="13063" y="19594"/>
                </a:lnTo>
                <a:lnTo>
                  <a:pt x="6532" y="26126"/>
                </a:lnTo>
                <a:lnTo>
                  <a:pt x="6532" y="26126"/>
                </a:lnTo>
                <a:lnTo>
                  <a:pt x="6532" y="32657"/>
                </a:lnTo>
                <a:lnTo>
                  <a:pt x="6532" y="39188"/>
                </a:lnTo>
                <a:lnTo>
                  <a:pt x="6532" y="45720"/>
                </a:lnTo>
                <a:lnTo>
                  <a:pt x="6532" y="52251"/>
                </a:lnTo>
                <a:lnTo>
                  <a:pt x="6532" y="58783"/>
                </a:lnTo>
                <a:lnTo>
                  <a:pt x="6532" y="65314"/>
                </a:lnTo>
                <a:lnTo>
                  <a:pt x="6532" y="71846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84908"/>
                </a:lnTo>
                <a:lnTo>
                  <a:pt x="0" y="84908"/>
                </a:lnTo>
                <a:lnTo>
                  <a:pt x="0" y="84908"/>
                </a:lnTo>
                <a:lnTo>
                  <a:pt x="0" y="84908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9006839" y="1828800"/>
            <a:ext cx="111036" cy="215538"/>
          </a:xfrm>
          <a:custGeom>
            <a:avLst/>
            <a:gdLst/>
            <a:ahLst/>
            <a:cxnLst/>
            <a:rect l="l" t="t" r="r" b="b"/>
            <a:pathLst>
              <a:path w="111036" h="215538" extrusionOk="0">
                <a:moveTo>
                  <a:pt x="0" y="19594"/>
                </a:move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26126"/>
                </a:lnTo>
                <a:lnTo>
                  <a:pt x="0" y="26126"/>
                </a:lnTo>
                <a:lnTo>
                  <a:pt x="0" y="32657"/>
                </a:lnTo>
                <a:lnTo>
                  <a:pt x="0" y="32657"/>
                </a:lnTo>
                <a:lnTo>
                  <a:pt x="0" y="39188"/>
                </a:lnTo>
                <a:lnTo>
                  <a:pt x="0" y="45720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0" y="58783"/>
                </a:lnTo>
                <a:lnTo>
                  <a:pt x="0" y="65314"/>
                </a:lnTo>
                <a:lnTo>
                  <a:pt x="0" y="65314"/>
                </a:lnTo>
                <a:lnTo>
                  <a:pt x="0" y="71846"/>
                </a:lnTo>
                <a:lnTo>
                  <a:pt x="0" y="71846"/>
                </a:lnTo>
                <a:lnTo>
                  <a:pt x="0" y="71846"/>
                </a:lnTo>
                <a:lnTo>
                  <a:pt x="0" y="71846"/>
                </a:lnTo>
                <a:lnTo>
                  <a:pt x="0" y="71846"/>
                </a:lnTo>
                <a:lnTo>
                  <a:pt x="0" y="71846"/>
                </a:lnTo>
                <a:lnTo>
                  <a:pt x="0" y="65314"/>
                </a:lnTo>
                <a:lnTo>
                  <a:pt x="0" y="58783"/>
                </a:lnTo>
                <a:lnTo>
                  <a:pt x="0" y="58783"/>
                </a:lnTo>
                <a:lnTo>
                  <a:pt x="0" y="52251"/>
                </a:lnTo>
                <a:lnTo>
                  <a:pt x="6533" y="45720"/>
                </a:lnTo>
                <a:lnTo>
                  <a:pt x="6533" y="39188"/>
                </a:lnTo>
                <a:lnTo>
                  <a:pt x="6533" y="32657"/>
                </a:lnTo>
                <a:lnTo>
                  <a:pt x="13064" y="26126"/>
                </a:lnTo>
                <a:lnTo>
                  <a:pt x="13064" y="19594"/>
                </a:lnTo>
                <a:lnTo>
                  <a:pt x="19595" y="19594"/>
                </a:lnTo>
                <a:lnTo>
                  <a:pt x="19595" y="13063"/>
                </a:lnTo>
                <a:lnTo>
                  <a:pt x="26127" y="13063"/>
                </a:lnTo>
                <a:lnTo>
                  <a:pt x="32658" y="6531"/>
                </a:lnTo>
                <a:lnTo>
                  <a:pt x="32658" y="6531"/>
                </a:lnTo>
                <a:lnTo>
                  <a:pt x="39189" y="6531"/>
                </a:lnTo>
                <a:lnTo>
                  <a:pt x="45721" y="6531"/>
                </a:lnTo>
                <a:lnTo>
                  <a:pt x="45721" y="6531"/>
                </a:lnTo>
                <a:lnTo>
                  <a:pt x="52252" y="13063"/>
                </a:lnTo>
                <a:lnTo>
                  <a:pt x="52252" y="13063"/>
                </a:lnTo>
                <a:lnTo>
                  <a:pt x="52252" y="19594"/>
                </a:lnTo>
                <a:lnTo>
                  <a:pt x="58784" y="26126"/>
                </a:lnTo>
                <a:lnTo>
                  <a:pt x="58784" y="26126"/>
                </a:lnTo>
                <a:lnTo>
                  <a:pt x="58784" y="39188"/>
                </a:lnTo>
                <a:lnTo>
                  <a:pt x="58784" y="45720"/>
                </a:lnTo>
                <a:lnTo>
                  <a:pt x="58784" y="52251"/>
                </a:lnTo>
                <a:lnTo>
                  <a:pt x="58784" y="58783"/>
                </a:lnTo>
                <a:lnTo>
                  <a:pt x="58784" y="58783"/>
                </a:lnTo>
                <a:lnTo>
                  <a:pt x="58784" y="65314"/>
                </a:lnTo>
                <a:lnTo>
                  <a:pt x="58784" y="71846"/>
                </a:lnTo>
                <a:lnTo>
                  <a:pt x="58784" y="78377"/>
                </a:lnTo>
                <a:lnTo>
                  <a:pt x="58784" y="78377"/>
                </a:lnTo>
                <a:lnTo>
                  <a:pt x="58784" y="84908"/>
                </a:lnTo>
                <a:lnTo>
                  <a:pt x="65316" y="84908"/>
                </a:lnTo>
                <a:lnTo>
                  <a:pt x="65316" y="84908"/>
                </a:lnTo>
                <a:lnTo>
                  <a:pt x="65316" y="84908"/>
                </a:lnTo>
                <a:lnTo>
                  <a:pt x="71846" y="84908"/>
                </a:lnTo>
                <a:lnTo>
                  <a:pt x="71846" y="84908"/>
                </a:lnTo>
                <a:lnTo>
                  <a:pt x="78378" y="84908"/>
                </a:lnTo>
                <a:lnTo>
                  <a:pt x="78378" y="84908"/>
                </a:lnTo>
                <a:lnTo>
                  <a:pt x="84910" y="78377"/>
                </a:lnTo>
                <a:lnTo>
                  <a:pt x="84910" y="71846"/>
                </a:lnTo>
                <a:lnTo>
                  <a:pt x="91441" y="71846"/>
                </a:lnTo>
                <a:lnTo>
                  <a:pt x="91441" y="65314"/>
                </a:lnTo>
                <a:lnTo>
                  <a:pt x="97972" y="58783"/>
                </a:lnTo>
                <a:lnTo>
                  <a:pt x="104504" y="52251"/>
                </a:lnTo>
                <a:lnTo>
                  <a:pt x="104504" y="45720"/>
                </a:lnTo>
                <a:lnTo>
                  <a:pt x="111035" y="45720"/>
                </a:lnTo>
                <a:lnTo>
                  <a:pt x="111035" y="39188"/>
                </a:lnTo>
                <a:lnTo>
                  <a:pt x="111035" y="32657"/>
                </a:lnTo>
                <a:lnTo>
                  <a:pt x="111035" y="26126"/>
                </a:lnTo>
                <a:lnTo>
                  <a:pt x="111035" y="19594"/>
                </a:lnTo>
                <a:lnTo>
                  <a:pt x="111035" y="13063"/>
                </a:lnTo>
                <a:lnTo>
                  <a:pt x="111035" y="13063"/>
                </a:lnTo>
                <a:lnTo>
                  <a:pt x="111035" y="6531"/>
                </a:lnTo>
                <a:lnTo>
                  <a:pt x="111035" y="6531"/>
                </a:lnTo>
                <a:lnTo>
                  <a:pt x="111035" y="0"/>
                </a:lnTo>
                <a:lnTo>
                  <a:pt x="104504" y="0"/>
                </a:lnTo>
                <a:lnTo>
                  <a:pt x="104504" y="0"/>
                </a:lnTo>
                <a:lnTo>
                  <a:pt x="104504" y="0"/>
                </a:lnTo>
                <a:lnTo>
                  <a:pt x="97972" y="0"/>
                </a:lnTo>
                <a:lnTo>
                  <a:pt x="91441" y="0"/>
                </a:lnTo>
                <a:lnTo>
                  <a:pt x="91441" y="0"/>
                </a:lnTo>
                <a:lnTo>
                  <a:pt x="91441" y="6531"/>
                </a:lnTo>
                <a:lnTo>
                  <a:pt x="84910" y="6531"/>
                </a:lnTo>
                <a:lnTo>
                  <a:pt x="84910" y="13063"/>
                </a:lnTo>
                <a:lnTo>
                  <a:pt x="78378" y="19594"/>
                </a:lnTo>
                <a:lnTo>
                  <a:pt x="78378" y="26126"/>
                </a:lnTo>
                <a:lnTo>
                  <a:pt x="78378" y="26126"/>
                </a:lnTo>
                <a:lnTo>
                  <a:pt x="78378" y="32657"/>
                </a:lnTo>
                <a:lnTo>
                  <a:pt x="78378" y="39188"/>
                </a:lnTo>
                <a:lnTo>
                  <a:pt x="78378" y="45720"/>
                </a:lnTo>
                <a:lnTo>
                  <a:pt x="78378" y="45720"/>
                </a:lnTo>
                <a:lnTo>
                  <a:pt x="78378" y="52251"/>
                </a:lnTo>
                <a:lnTo>
                  <a:pt x="78378" y="58783"/>
                </a:lnTo>
                <a:lnTo>
                  <a:pt x="78378" y="58783"/>
                </a:lnTo>
                <a:lnTo>
                  <a:pt x="78378" y="58783"/>
                </a:lnTo>
                <a:lnTo>
                  <a:pt x="78378" y="65314"/>
                </a:lnTo>
                <a:lnTo>
                  <a:pt x="78378" y="65314"/>
                </a:lnTo>
                <a:lnTo>
                  <a:pt x="84910" y="65314"/>
                </a:lnTo>
                <a:lnTo>
                  <a:pt x="84910" y="65314"/>
                </a:lnTo>
                <a:lnTo>
                  <a:pt x="84910" y="65314"/>
                </a:lnTo>
                <a:lnTo>
                  <a:pt x="84910" y="65314"/>
                </a:lnTo>
                <a:lnTo>
                  <a:pt x="84910" y="71846"/>
                </a:lnTo>
                <a:lnTo>
                  <a:pt x="84910" y="65314"/>
                </a:lnTo>
                <a:lnTo>
                  <a:pt x="84910" y="65314"/>
                </a:lnTo>
                <a:lnTo>
                  <a:pt x="84910" y="65314"/>
                </a:lnTo>
                <a:lnTo>
                  <a:pt x="84910" y="65314"/>
                </a:lnTo>
                <a:lnTo>
                  <a:pt x="84910" y="65314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58783"/>
                </a:lnTo>
                <a:lnTo>
                  <a:pt x="84910" y="65314"/>
                </a:lnTo>
                <a:lnTo>
                  <a:pt x="84910" y="71846"/>
                </a:lnTo>
                <a:lnTo>
                  <a:pt x="84910" y="78377"/>
                </a:lnTo>
                <a:lnTo>
                  <a:pt x="84910" y="84908"/>
                </a:lnTo>
                <a:lnTo>
                  <a:pt x="84910" y="91440"/>
                </a:lnTo>
                <a:lnTo>
                  <a:pt x="84910" y="97971"/>
                </a:lnTo>
                <a:lnTo>
                  <a:pt x="84910" y="111034"/>
                </a:lnTo>
                <a:lnTo>
                  <a:pt x="84910" y="117566"/>
                </a:lnTo>
                <a:lnTo>
                  <a:pt x="91441" y="124097"/>
                </a:lnTo>
                <a:lnTo>
                  <a:pt x="91441" y="130628"/>
                </a:lnTo>
                <a:lnTo>
                  <a:pt x="91441" y="143691"/>
                </a:lnTo>
                <a:lnTo>
                  <a:pt x="91441" y="156754"/>
                </a:lnTo>
                <a:lnTo>
                  <a:pt x="91441" y="163286"/>
                </a:lnTo>
                <a:lnTo>
                  <a:pt x="91441" y="169817"/>
                </a:lnTo>
                <a:lnTo>
                  <a:pt x="91441" y="176349"/>
                </a:lnTo>
                <a:lnTo>
                  <a:pt x="91441" y="182880"/>
                </a:lnTo>
                <a:lnTo>
                  <a:pt x="84910" y="189411"/>
                </a:lnTo>
                <a:lnTo>
                  <a:pt x="78378" y="195943"/>
                </a:lnTo>
                <a:lnTo>
                  <a:pt x="78378" y="202474"/>
                </a:lnTo>
                <a:lnTo>
                  <a:pt x="71846" y="209006"/>
                </a:lnTo>
                <a:lnTo>
                  <a:pt x="71846" y="209006"/>
                </a:lnTo>
                <a:lnTo>
                  <a:pt x="65316" y="215537"/>
                </a:lnTo>
                <a:lnTo>
                  <a:pt x="52252" y="215537"/>
                </a:lnTo>
                <a:lnTo>
                  <a:pt x="45721" y="215537"/>
                </a:lnTo>
                <a:lnTo>
                  <a:pt x="39189" y="215537"/>
                </a:lnTo>
                <a:lnTo>
                  <a:pt x="32658" y="209006"/>
                </a:lnTo>
                <a:lnTo>
                  <a:pt x="26127" y="202474"/>
                </a:lnTo>
                <a:lnTo>
                  <a:pt x="19595" y="202474"/>
                </a:lnTo>
                <a:lnTo>
                  <a:pt x="13064" y="195943"/>
                </a:lnTo>
                <a:lnTo>
                  <a:pt x="6533" y="189411"/>
                </a:lnTo>
                <a:lnTo>
                  <a:pt x="6533" y="182880"/>
                </a:lnTo>
                <a:lnTo>
                  <a:pt x="0" y="169817"/>
                </a:lnTo>
                <a:lnTo>
                  <a:pt x="0" y="169817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8980714" y="1763486"/>
            <a:ext cx="1" cy="6532"/>
          </a:xfrm>
          <a:custGeom>
            <a:avLst/>
            <a:gdLst/>
            <a:ahLst/>
            <a:cxnLst/>
            <a:rect l="l" t="t" r="r" b="b"/>
            <a:pathLst>
              <a:path w="1" h="6532" extrusionOk="0">
                <a:moveTo>
                  <a:pt x="0" y="6531"/>
                </a:moveTo>
                <a:lnTo>
                  <a:pt x="0" y="0"/>
                </a:lnTo>
                <a:lnTo>
                  <a:pt x="0" y="6531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How do we obtain it?</a:t>
            </a:r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41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CA"/>
              <a:t>The burning of fossil fuels releases a lot of thermal energy (heat). 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CA"/>
              <a:t>This thermal energy is used to create steam by boiling water. 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CA"/>
              <a:t>The steam creates a force which can turn a turbine connected to a generator.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Uranium</a:t>
            </a:r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7427168" cy="471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It is a radioactive element that occurs naturally in the Earth’s crust.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Splitting the nucleus of these atoms produces a lot of nuclear energy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What is nuclear energy?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94" name="Google Shape;294;p26" descr="http://periodictable.com/Samples/092.19/s9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0040" y="836712"/>
            <a:ext cx="1873960" cy="187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 descr="http://3.bp.blogspot.com/_eW8U4L0niRE/SGfoSREcuwI/AAAAAAAABfk/pdM5i40IpzM/s320/AtomLabeledLarg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2" y="3212976"/>
            <a:ext cx="1717390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 txBox="1"/>
          <p:nvPr/>
        </p:nvSpPr>
        <p:spPr>
          <a:xfrm>
            <a:off x="899059" y="5522072"/>
            <a:ext cx="7435074" cy="369332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energy contained in the nucleus of an atom.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617788"/>
            <a:ext cx="3810000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The atomic bomb </a:t>
            </a:r>
            <a:endParaRPr/>
          </a:p>
        </p:txBody>
      </p:sp>
      <p:sp>
        <p:nvSpPr>
          <p:cNvPr id="303" name="Google Shape;303;p27"/>
          <p:cNvSpPr txBox="1">
            <a:spLocks noGrp="1"/>
          </p:cNvSpPr>
          <p:nvPr>
            <p:ph type="body" idx="1"/>
          </p:nvPr>
        </p:nvSpPr>
        <p:spPr>
          <a:xfrm>
            <a:off x="755576" y="1700808"/>
            <a:ext cx="8002587" cy="443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CA" sz="2480"/>
              <a:t>Released over Hiroshima and Nagasaki </a:t>
            </a:r>
            <a:endParaRPr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CA" sz="2480"/>
              <a:t>The bombs were dropped in 1945, however the effects from these bombs have lasted even until today.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None/>
            </a:pPr>
            <a:endParaRPr sz="248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/>
              <a:t>Problems Associated with Nuclear Energy</a:t>
            </a:r>
            <a:endParaRPr sz="3959"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While nuclear energy does not release greenhouse gases such as in the burning of fossil fuels it has other consequences.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What are the 2 main concerns surrounding the use of nuclear energy?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1403648" y="4941168"/>
            <a:ext cx="54726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899059" y="4941168"/>
            <a:ext cx="7787741" cy="86177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Disposal of waste products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Accidents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1259632" y="5949280"/>
            <a:ext cx="66967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https://www.youtube.com/watch?v=ibx0eluSiPk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Radioactivity </a:t>
            </a:r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A natural process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An unstable atom transforms into one or more stable atoms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Energy is released during this process = radiation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4365104"/>
            <a:ext cx="2267744" cy="169208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Creating Nuclear Power</a:t>
            </a:r>
            <a:endParaRPr/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CA" sz="2400"/>
              <a:t>By bombarding nuclei with particles or other nuclei moving at high speeds you can cause the decay/transformation of radioactive nuclei. (break them down)</a:t>
            </a:r>
            <a:endParaRPr/>
          </a:p>
          <a:p>
            <a:pPr marL="51435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CA" sz="2400"/>
              <a:t>This creates a large amount of thermal energy (heat), which is used to create steam by boiling water. </a:t>
            </a:r>
            <a:endParaRPr/>
          </a:p>
          <a:p>
            <a:pPr marL="514350" lvl="0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CA" sz="2400"/>
              <a:t>The steam turns a turbine which allows a generator to create electricity.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/>
              <a:t>Advantages and disadvantages of fossil fuels</a:t>
            </a:r>
            <a:endParaRPr sz="3959"/>
          </a:p>
        </p:txBody>
      </p:sp>
      <p:graphicFrame>
        <p:nvGraphicFramePr>
          <p:cNvPr id="331" name="Google Shape;331;p31"/>
          <p:cNvGraphicFramePr/>
          <p:nvPr/>
        </p:nvGraphicFramePr>
        <p:xfrm>
          <a:off x="1547664" y="1628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{F6050569-3F0F-4BDC-9A24-1E7F1833F26D}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Advantages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Disadvantages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32" name="Google Shape;332;p31"/>
          <p:cNvSpPr/>
          <p:nvPr/>
        </p:nvSpPr>
        <p:spPr>
          <a:xfrm>
            <a:off x="1352006" y="2259874"/>
            <a:ext cx="261258" cy="19596"/>
          </a:xfrm>
          <a:custGeom>
            <a:avLst/>
            <a:gdLst/>
            <a:ahLst/>
            <a:cxnLst/>
            <a:rect l="l" t="t" r="r" b="b"/>
            <a:pathLst>
              <a:path w="261258" h="19596" extrusionOk="0">
                <a:moveTo>
                  <a:pt x="261257" y="19595"/>
                </a:moveTo>
                <a:lnTo>
                  <a:pt x="261257" y="13063"/>
                </a:lnTo>
                <a:lnTo>
                  <a:pt x="261257" y="13063"/>
                </a:lnTo>
                <a:lnTo>
                  <a:pt x="261257" y="13063"/>
                </a:lnTo>
                <a:lnTo>
                  <a:pt x="261257" y="13063"/>
                </a:lnTo>
                <a:lnTo>
                  <a:pt x="254726" y="13063"/>
                </a:lnTo>
                <a:lnTo>
                  <a:pt x="248194" y="13063"/>
                </a:lnTo>
                <a:lnTo>
                  <a:pt x="248194" y="13063"/>
                </a:lnTo>
                <a:lnTo>
                  <a:pt x="235131" y="13063"/>
                </a:lnTo>
                <a:lnTo>
                  <a:pt x="222068" y="13063"/>
                </a:lnTo>
                <a:lnTo>
                  <a:pt x="209006" y="13063"/>
                </a:lnTo>
                <a:lnTo>
                  <a:pt x="189411" y="6532"/>
                </a:lnTo>
                <a:lnTo>
                  <a:pt x="176348" y="6532"/>
                </a:lnTo>
                <a:lnTo>
                  <a:pt x="163286" y="6532"/>
                </a:lnTo>
                <a:lnTo>
                  <a:pt x="143691" y="6532"/>
                </a:lnTo>
                <a:lnTo>
                  <a:pt x="124097" y="6532"/>
                </a:lnTo>
                <a:lnTo>
                  <a:pt x="104503" y="0"/>
                </a:lnTo>
                <a:lnTo>
                  <a:pt x="84908" y="0"/>
                </a:lnTo>
                <a:lnTo>
                  <a:pt x="71845" y="0"/>
                </a:lnTo>
                <a:lnTo>
                  <a:pt x="58783" y="0"/>
                </a:lnTo>
                <a:lnTo>
                  <a:pt x="45720" y="0"/>
                </a:lnTo>
                <a:lnTo>
                  <a:pt x="32657" y="0"/>
                </a:lnTo>
                <a:lnTo>
                  <a:pt x="19594" y="0"/>
                </a:lnTo>
                <a:lnTo>
                  <a:pt x="13063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1"/>
          <p:cNvSpPr/>
          <p:nvPr/>
        </p:nvSpPr>
        <p:spPr>
          <a:xfrm>
            <a:off x="1789612" y="2129246"/>
            <a:ext cx="241663" cy="248195"/>
          </a:xfrm>
          <a:custGeom>
            <a:avLst/>
            <a:gdLst/>
            <a:ahLst/>
            <a:cxnLst/>
            <a:rect l="l" t="t" r="r" b="b"/>
            <a:pathLst>
              <a:path w="241663" h="248195" extrusionOk="0">
                <a:moveTo>
                  <a:pt x="182880" y="19594"/>
                </a:moveTo>
                <a:lnTo>
                  <a:pt x="182880" y="19594"/>
                </a:lnTo>
                <a:lnTo>
                  <a:pt x="169817" y="13062"/>
                </a:lnTo>
                <a:lnTo>
                  <a:pt x="163285" y="6531"/>
                </a:lnTo>
                <a:lnTo>
                  <a:pt x="156754" y="6531"/>
                </a:lnTo>
                <a:lnTo>
                  <a:pt x="143691" y="0"/>
                </a:lnTo>
                <a:lnTo>
                  <a:pt x="130628" y="0"/>
                </a:lnTo>
                <a:lnTo>
                  <a:pt x="124097" y="0"/>
                </a:lnTo>
                <a:lnTo>
                  <a:pt x="111034" y="6531"/>
                </a:lnTo>
                <a:lnTo>
                  <a:pt x="97971" y="6531"/>
                </a:lnTo>
                <a:lnTo>
                  <a:pt x="91439" y="6531"/>
                </a:lnTo>
                <a:lnTo>
                  <a:pt x="78377" y="6531"/>
                </a:lnTo>
                <a:lnTo>
                  <a:pt x="71845" y="13062"/>
                </a:lnTo>
                <a:lnTo>
                  <a:pt x="65314" y="13062"/>
                </a:lnTo>
                <a:lnTo>
                  <a:pt x="52251" y="19594"/>
                </a:lnTo>
                <a:lnTo>
                  <a:pt x="52251" y="26125"/>
                </a:lnTo>
                <a:lnTo>
                  <a:pt x="45720" y="32657"/>
                </a:lnTo>
                <a:lnTo>
                  <a:pt x="45720" y="32657"/>
                </a:lnTo>
                <a:lnTo>
                  <a:pt x="39188" y="39188"/>
                </a:lnTo>
                <a:lnTo>
                  <a:pt x="39188" y="45720"/>
                </a:lnTo>
                <a:lnTo>
                  <a:pt x="39188" y="52251"/>
                </a:lnTo>
                <a:lnTo>
                  <a:pt x="45720" y="58782"/>
                </a:lnTo>
                <a:lnTo>
                  <a:pt x="52251" y="65314"/>
                </a:lnTo>
                <a:lnTo>
                  <a:pt x="52251" y="71845"/>
                </a:lnTo>
                <a:lnTo>
                  <a:pt x="65314" y="78377"/>
                </a:lnTo>
                <a:lnTo>
                  <a:pt x="78377" y="84908"/>
                </a:lnTo>
                <a:lnTo>
                  <a:pt x="91439" y="91440"/>
                </a:lnTo>
                <a:lnTo>
                  <a:pt x="104502" y="104503"/>
                </a:lnTo>
                <a:lnTo>
                  <a:pt x="117565" y="111034"/>
                </a:lnTo>
                <a:lnTo>
                  <a:pt x="130628" y="117565"/>
                </a:lnTo>
                <a:lnTo>
                  <a:pt x="150222" y="130628"/>
                </a:lnTo>
                <a:lnTo>
                  <a:pt x="169817" y="137160"/>
                </a:lnTo>
                <a:lnTo>
                  <a:pt x="182880" y="150223"/>
                </a:lnTo>
                <a:lnTo>
                  <a:pt x="195942" y="156754"/>
                </a:lnTo>
                <a:lnTo>
                  <a:pt x="209005" y="169817"/>
                </a:lnTo>
                <a:lnTo>
                  <a:pt x="222068" y="176348"/>
                </a:lnTo>
                <a:lnTo>
                  <a:pt x="228600" y="189411"/>
                </a:lnTo>
                <a:lnTo>
                  <a:pt x="235131" y="195942"/>
                </a:lnTo>
                <a:lnTo>
                  <a:pt x="241662" y="202474"/>
                </a:lnTo>
                <a:lnTo>
                  <a:pt x="241662" y="209005"/>
                </a:lnTo>
                <a:lnTo>
                  <a:pt x="241662" y="215537"/>
                </a:lnTo>
                <a:lnTo>
                  <a:pt x="241662" y="222068"/>
                </a:lnTo>
                <a:lnTo>
                  <a:pt x="235131" y="228600"/>
                </a:lnTo>
                <a:lnTo>
                  <a:pt x="228600" y="235131"/>
                </a:lnTo>
                <a:lnTo>
                  <a:pt x="215537" y="235131"/>
                </a:lnTo>
                <a:lnTo>
                  <a:pt x="209005" y="241662"/>
                </a:lnTo>
                <a:lnTo>
                  <a:pt x="195942" y="241662"/>
                </a:lnTo>
                <a:lnTo>
                  <a:pt x="182880" y="248194"/>
                </a:lnTo>
                <a:lnTo>
                  <a:pt x="163285" y="248194"/>
                </a:lnTo>
                <a:lnTo>
                  <a:pt x="143691" y="248194"/>
                </a:lnTo>
                <a:lnTo>
                  <a:pt x="124097" y="241662"/>
                </a:lnTo>
                <a:lnTo>
                  <a:pt x="111034" y="241662"/>
                </a:lnTo>
                <a:lnTo>
                  <a:pt x="91439" y="235131"/>
                </a:lnTo>
                <a:lnTo>
                  <a:pt x="71845" y="235131"/>
                </a:lnTo>
                <a:lnTo>
                  <a:pt x="58783" y="228600"/>
                </a:lnTo>
                <a:lnTo>
                  <a:pt x="45720" y="222068"/>
                </a:lnTo>
                <a:lnTo>
                  <a:pt x="32657" y="215537"/>
                </a:lnTo>
                <a:lnTo>
                  <a:pt x="19594" y="209005"/>
                </a:lnTo>
                <a:lnTo>
                  <a:pt x="6531" y="195942"/>
                </a:lnTo>
                <a:lnTo>
                  <a:pt x="0" y="189411"/>
                </a:lnTo>
                <a:lnTo>
                  <a:pt x="0" y="18941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1841863" y="2096588"/>
            <a:ext cx="19595" cy="248196"/>
          </a:xfrm>
          <a:custGeom>
            <a:avLst/>
            <a:gdLst/>
            <a:ahLst/>
            <a:cxnLst/>
            <a:rect l="l" t="t" r="r" b="b"/>
            <a:pathLst>
              <a:path w="19595" h="248196" extrusionOk="0">
                <a:moveTo>
                  <a:pt x="6532" y="0"/>
                </a:moveTo>
                <a:lnTo>
                  <a:pt x="6532" y="0"/>
                </a:lnTo>
                <a:lnTo>
                  <a:pt x="6532" y="0"/>
                </a:lnTo>
                <a:lnTo>
                  <a:pt x="0" y="6532"/>
                </a:lnTo>
                <a:lnTo>
                  <a:pt x="0" y="13063"/>
                </a:lnTo>
                <a:lnTo>
                  <a:pt x="0" y="19595"/>
                </a:lnTo>
                <a:lnTo>
                  <a:pt x="0" y="32658"/>
                </a:lnTo>
                <a:lnTo>
                  <a:pt x="0" y="39189"/>
                </a:lnTo>
                <a:lnTo>
                  <a:pt x="0" y="52252"/>
                </a:lnTo>
                <a:lnTo>
                  <a:pt x="0" y="65315"/>
                </a:lnTo>
                <a:lnTo>
                  <a:pt x="0" y="71846"/>
                </a:lnTo>
                <a:lnTo>
                  <a:pt x="0" y="84909"/>
                </a:lnTo>
                <a:lnTo>
                  <a:pt x="0" y="104503"/>
                </a:lnTo>
                <a:lnTo>
                  <a:pt x="6532" y="117566"/>
                </a:lnTo>
                <a:lnTo>
                  <a:pt x="6532" y="130629"/>
                </a:lnTo>
                <a:lnTo>
                  <a:pt x="6532" y="143692"/>
                </a:lnTo>
                <a:lnTo>
                  <a:pt x="6532" y="156755"/>
                </a:lnTo>
                <a:lnTo>
                  <a:pt x="6532" y="176349"/>
                </a:lnTo>
                <a:lnTo>
                  <a:pt x="6532" y="189412"/>
                </a:lnTo>
                <a:lnTo>
                  <a:pt x="6532" y="202475"/>
                </a:lnTo>
                <a:lnTo>
                  <a:pt x="6532" y="215538"/>
                </a:lnTo>
                <a:lnTo>
                  <a:pt x="6532" y="222069"/>
                </a:lnTo>
                <a:lnTo>
                  <a:pt x="6532" y="228600"/>
                </a:lnTo>
                <a:lnTo>
                  <a:pt x="13063" y="235132"/>
                </a:lnTo>
                <a:lnTo>
                  <a:pt x="13063" y="235132"/>
                </a:lnTo>
                <a:lnTo>
                  <a:pt x="13063" y="241663"/>
                </a:lnTo>
                <a:lnTo>
                  <a:pt x="13063" y="248195"/>
                </a:lnTo>
                <a:lnTo>
                  <a:pt x="13063" y="248195"/>
                </a:lnTo>
                <a:lnTo>
                  <a:pt x="19594" y="248195"/>
                </a:lnTo>
                <a:lnTo>
                  <a:pt x="19594" y="24819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1"/>
          <p:cNvSpPr/>
          <p:nvPr/>
        </p:nvSpPr>
        <p:spPr>
          <a:xfrm>
            <a:off x="1907177" y="2063931"/>
            <a:ext cx="13064" cy="333104"/>
          </a:xfrm>
          <a:custGeom>
            <a:avLst/>
            <a:gdLst/>
            <a:ahLst/>
            <a:cxnLst/>
            <a:rect l="l" t="t" r="r" b="b"/>
            <a:pathLst>
              <a:path w="13064" h="333104" extrusionOk="0">
                <a:moveTo>
                  <a:pt x="6532" y="653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26126"/>
                </a:lnTo>
                <a:lnTo>
                  <a:pt x="6532" y="39189"/>
                </a:lnTo>
                <a:lnTo>
                  <a:pt x="6532" y="52252"/>
                </a:lnTo>
                <a:lnTo>
                  <a:pt x="6532" y="65315"/>
                </a:lnTo>
                <a:lnTo>
                  <a:pt x="6532" y="78377"/>
                </a:lnTo>
                <a:lnTo>
                  <a:pt x="6532" y="97972"/>
                </a:lnTo>
                <a:lnTo>
                  <a:pt x="6532" y="117566"/>
                </a:lnTo>
                <a:lnTo>
                  <a:pt x="6532" y="137160"/>
                </a:lnTo>
                <a:lnTo>
                  <a:pt x="6532" y="150223"/>
                </a:lnTo>
                <a:lnTo>
                  <a:pt x="6532" y="169818"/>
                </a:lnTo>
                <a:lnTo>
                  <a:pt x="13063" y="189412"/>
                </a:lnTo>
                <a:lnTo>
                  <a:pt x="13063" y="209006"/>
                </a:lnTo>
                <a:lnTo>
                  <a:pt x="13063" y="222069"/>
                </a:lnTo>
                <a:lnTo>
                  <a:pt x="13063" y="241663"/>
                </a:lnTo>
                <a:lnTo>
                  <a:pt x="13063" y="254726"/>
                </a:lnTo>
                <a:lnTo>
                  <a:pt x="13063" y="267789"/>
                </a:lnTo>
                <a:lnTo>
                  <a:pt x="6532" y="280852"/>
                </a:lnTo>
                <a:lnTo>
                  <a:pt x="6532" y="287383"/>
                </a:lnTo>
                <a:lnTo>
                  <a:pt x="6532" y="300446"/>
                </a:lnTo>
                <a:lnTo>
                  <a:pt x="6532" y="306977"/>
                </a:lnTo>
                <a:lnTo>
                  <a:pt x="6532" y="313509"/>
                </a:lnTo>
                <a:lnTo>
                  <a:pt x="6532" y="320040"/>
                </a:lnTo>
                <a:lnTo>
                  <a:pt x="0" y="320040"/>
                </a:lnTo>
                <a:lnTo>
                  <a:pt x="0" y="326572"/>
                </a:lnTo>
                <a:lnTo>
                  <a:pt x="0" y="326572"/>
                </a:lnTo>
                <a:lnTo>
                  <a:pt x="0" y="326572"/>
                </a:lnTo>
                <a:lnTo>
                  <a:pt x="0" y="333103"/>
                </a:lnTo>
                <a:lnTo>
                  <a:pt x="0" y="33310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1"/>
          <p:cNvSpPr/>
          <p:nvPr/>
        </p:nvSpPr>
        <p:spPr>
          <a:xfrm>
            <a:off x="2227217" y="2135777"/>
            <a:ext cx="13064" cy="241664"/>
          </a:xfrm>
          <a:custGeom>
            <a:avLst/>
            <a:gdLst/>
            <a:ahLst/>
            <a:cxnLst/>
            <a:rect l="l" t="t" r="r" b="b"/>
            <a:pathLst>
              <a:path w="13064" h="241664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13063"/>
                </a:lnTo>
                <a:lnTo>
                  <a:pt x="6532" y="19594"/>
                </a:lnTo>
                <a:lnTo>
                  <a:pt x="6532" y="26126"/>
                </a:lnTo>
                <a:lnTo>
                  <a:pt x="6532" y="39189"/>
                </a:lnTo>
                <a:lnTo>
                  <a:pt x="6532" y="45720"/>
                </a:lnTo>
                <a:lnTo>
                  <a:pt x="13063" y="58783"/>
                </a:lnTo>
                <a:lnTo>
                  <a:pt x="13063" y="71846"/>
                </a:lnTo>
                <a:lnTo>
                  <a:pt x="13063" y="84909"/>
                </a:lnTo>
                <a:lnTo>
                  <a:pt x="13063" y="91440"/>
                </a:lnTo>
                <a:lnTo>
                  <a:pt x="13063" y="104503"/>
                </a:lnTo>
                <a:lnTo>
                  <a:pt x="13063" y="117566"/>
                </a:lnTo>
                <a:lnTo>
                  <a:pt x="13063" y="130629"/>
                </a:lnTo>
                <a:lnTo>
                  <a:pt x="13063" y="143692"/>
                </a:lnTo>
                <a:lnTo>
                  <a:pt x="13063" y="163286"/>
                </a:lnTo>
                <a:lnTo>
                  <a:pt x="13063" y="169817"/>
                </a:lnTo>
                <a:lnTo>
                  <a:pt x="6532" y="182880"/>
                </a:lnTo>
                <a:lnTo>
                  <a:pt x="6532" y="195943"/>
                </a:lnTo>
                <a:lnTo>
                  <a:pt x="6532" y="202474"/>
                </a:lnTo>
                <a:lnTo>
                  <a:pt x="6532" y="209006"/>
                </a:lnTo>
                <a:lnTo>
                  <a:pt x="6532" y="222069"/>
                </a:lnTo>
                <a:lnTo>
                  <a:pt x="6532" y="222069"/>
                </a:lnTo>
                <a:lnTo>
                  <a:pt x="6532" y="228600"/>
                </a:lnTo>
                <a:lnTo>
                  <a:pt x="6532" y="241663"/>
                </a:lnTo>
                <a:lnTo>
                  <a:pt x="6532" y="2416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/>
          <p:nvPr/>
        </p:nvSpPr>
        <p:spPr>
          <a:xfrm>
            <a:off x="2299063" y="2220686"/>
            <a:ext cx="150224" cy="143692"/>
          </a:xfrm>
          <a:custGeom>
            <a:avLst/>
            <a:gdLst/>
            <a:ahLst/>
            <a:cxnLst/>
            <a:rect l="l" t="t" r="r" b="b"/>
            <a:pathLst>
              <a:path w="150224" h="143692" extrusionOk="0">
                <a:moveTo>
                  <a:pt x="111034" y="13063"/>
                </a:moveTo>
                <a:lnTo>
                  <a:pt x="111034" y="13063"/>
                </a:lnTo>
                <a:lnTo>
                  <a:pt x="111034" y="6531"/>
                </a:lnTo>
                <a:lnTo>
                  <a:pt x="111034" y="6531"/>
                </a:lnTo>
                <a:lnTo>
                  <a:pt x="104503" y="6531"/>
                </a:lnTo>
                <a:lnTo>
                  <a:pt x="104503" y="0"/>
                </a:lnTo>
                <a:lnTo>
                  <a:pt x="97971" y="0"/>
                </a:lnTo>
                <a:lnTo>
                  <a:pt x="91440" y="0"/>
                </a:lnTo>
                <a:lnTo>
                  <a:pt x="91440" y="0"/>
                </a:lnTo>
                <a:lnTo>
                  <a:pt x="78377" y="0"/>
                </a:lnTo>
                <a:lnTo>
                  <a:pt x="71846" y="6531"/>
                </a:lnTo>
                <a:lnTo>
                  <a:pt x="65314" y="6531"/>
                </a:lnTo>
                <a:lnTo>
                  <a:pt x="52251" y="13063"/>
                </a:lnTo>
                <a:lnTo>
                  <a:pt x="39188" y="26125"/>
                </a:lnTo>
                <a:lnTo>
                  <a:pt x="32657" y="32657"/>
                </a:lnTo>
                <a:lnTo>
                  <a:pt x="19594" y="45720"/>
                </a:lnTo>
                <a:lnTo>
                  <a:pt x="6531" y="58783"/>
                </a:lnTo>
                <a:lnTo>
                  <a:pt x="6531" y="65314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5"/>
                </a:lnTo>
                <a:lnTo>
                  <a:pt x="6531" y="124097"/>
                </a:lnTo>
                <a:lnTo>
                  <a:pt x="13063" y="130628"/>
                </a:lnTo>
                <a:lnTo>
                  <a:pt x="19594" y="137160"/>
                </a:lnTo>
                <a:lnTo>
                  <a:pt x="32657" y="137160"/>
                </a:lnTo>
                <a:lnTo>
                  <a:pt x="39188" y="143691"/>
                </a:lnTo>
                <a:lnTo>
                  <a:pt x="52251" y="143691"/>
                </a:lnTo>
                <a:lnTo>
                  <a:pt x="65314" y="143691"/>
                </a:lnTo>
                <a:lnTo>
                  <a:pt x="78377" y="143691"/>
                </a:lnTo>
                <a:lnTo>
                  <a:pt x="91440" y="143691"/>
                </a:lnTo>
                <a:lnTo>
                  <a:pt x="97971" y="137160"/>
                </a:lnTo>
                <a:lnTo>
                  <a:pt x="111034" y="137160"/>
                </a:lnTo>
                <a:lnTo>
                  <a:pt x="117566" y="130628"/>
                </a:lnTo>
                <a:lnTo>
                  <a:pt x="124097" y="124097"/>
                </a:lnTo>
                <a:lnTo>
                  <a:pt x="137160" y="117565"/>
                </a:lnTo>
                <a:lnTo>
                  <a:pt x="143691" y="104502"/>
                </a:lnTo>
                <a:lnTo>
                  <a:pt x="143691" y="97971"/>
                </a:lnTo>
                <a:lnTo>
                  <a:pt x="150223" y="91440"/>
                </a:lnTo>
                <a:lnTo>
                  <a:pt x="150223" y="78377"/>
                </a:lnTo>
                <a:lnTo>
                  <a:pt x="150223" y="71845"/>
                </a:lnTo>
                <a:lnTo>
                  <a:pt x="150223" y="58783"/>
                </a:lnTo>
                <a:lnTo>
                  <a:pt x="143691" y="45720"/>
                </a:lnTo>
                <a:lnTo>
                  <a:pt x="143691" y="39188"/>
                </a:lnTo>
                <a:lnTo>
                  <a:pt x="137160" y="32657"/>
                </a:lnTo>
                <a:lnTo>
                  <a:pt x="130629" y="26125"/>
                </a:lnTo>
                <a:lnTo>
                  <a:pt x="124097" y="19594"/>
                </a:lnTo>
                <a:lnTo>
                  <a:pt x="124097" y="13063"/>
                </a:lnTo>
                <a:lnTo>
                  <a:pt x="111034" y="6531"/>
                </a:lnTo>
                <a:lnTo>
                  <a:pt x="104503" y="6531"/>
                </a:lnTo>
                <a:lnTo>
                  <a:pt x="97971" y="0"/>
                </a:lnTo>
                <a:lnTo>
                  <a:pt x="91440" y="0"/>
                </a:lnTo>
                <a:lnTo>
                  <a:pt x="78377" y="0"/>
                </a:lnTo>
                <a:lnTo>
                  <a:pt x="71846" y="0"/>
                </a:lnTo>
                <a:lnTo>
                  <a:pt x="65314" y="0"/>
                </a:lnTo>
                <a:lnTo>
                  <a:pt x="58783" y="0"/>
                </a:lnTo>
                <a:lnTo>
                  <a:pt x="58783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1"/>
          <p:cNvSpPr/>
          <p:nvPr/>
        </p:nvSpPr>
        <p:spPr>
          <a:xfrm>
            <a:off x="2495006" y="2168434"/>
            <a:ext cx="352698" cy="189413"/>
          </a:xfrm>
          <a:custGeom>
            <a:avLst/>
            <a:gdLst/>
            <a:ahLst/>
            <a:cxnLst/>
            <a:rect l="l" t="t" r="r" b="b"/>
            <a:pathLst>
              <a:path w="352698" h="189413" extrusionOk="0">
                <a:moveTo>
                  <a:pt x="6531" y="65315"/>
                </a:moveTo>
                <a:lnTo>
                  <a:pt x="6531" y="71846"/>
                </a:lnTo>
                <a:lnTo>
                  <a:pt x="6531" y="78377"/>
                </a:lnTo>
                <a:lnTo>
                  <a:pt x="0" y="84909"/>
                </a:lnTo>
                <a:lnTo>
                  <a:pt x="0" y="91440"/>
                </a:lnTo>
                <a:lnTo>
                  <a:pt x="0" y="97972"/>
                </a:lnTo>
                <a:lnTo>
                  <a:pt x="0" y="111035"/>
                </a:lnTo>
                <a:lnTo>
                  <a:pt x="0" y="117566"/>
                </a:lnTo>
                <a:lnTo>
                  <a:pt x="0" y="124097"/>
                </a:lnTo>
                <a:lnTo>
                  <a:pt x="0" y="137160"/>
                </a:lnTo>
                <a:lnTo>
                  <a:pt x="0" y="143692"/>
                </a:lnTo>
                <a:lnTo>
                  <a:pt x="0" y="150223"/>
                </a:lnTo>
                <a:lnTo>
                  <a:pt x="0" y="156754"/>
                </a:lnTo>
                <a:lnTo>
                  <a:pt x="6531" y="163286"/>
                </a:lnTo>
                <a:lnTo>
                  <a:pt x="13063" y="176349"/>
                </a:lnTo>
                <a:lnTo>
                  <a:pt x="19594" y="176349"/>
                </a:lnTo>
                <a:lnTo>
                  <a:pt x="19594" y="182880"/>
                </a:lnTo>
                <a:lnTo>
                  <a:pt x="26126" y="189412"/>
                </a:lnTo>
                <a:lnTo>
                  <a:pt x="32657" y="189412"/>
                </a:lnTo>
                <a:lnTo>
                  <a:pt x="45720" y="189412"/>
                </a:lnTo>
                <a:lnTo>
                  <a:pt x="52251" y="189412"/>
                </a:lnTo>
                <a:lnTo>
                  <a:pt x="58783" y="189412"/>
                </a:lnTo>
                <a:lnTo>
                  <a:pt x="71845" y="189412"/>
                </a:lnTo>
                <a:lnTo>
                  <a:pt x="78377" y="182880"/>
                </a:lnTo>
                <a:lnTo>
                  <a:pt x="91440" y="182880"/>
                </a:lnTo>
                <a:lnTo>
                  <a:pt x="97971" y="176349"/>
                </a:lnTo>
                <a:lnTo>
                  <a:pt x="104503" y="169817"/>
                </a:lnTo>
                <a:lnTo>
                  <a:pt x="111034" y="163286"/>
                </a:lnTo>
                <a:lnTo>
                  <a:pt x="117566" y="156754"/>
                </a:lnTo>
                <a:lnTo>
                  <a:pt x="124097" y="150223"/>
                </a:lnTo>
                <a:lnTo>
                  <a:pt x="130628" y="143692"/>
                </a:lnTo>
                <a:lnTo>
                  <a:pt x="137160" y="130629"/>
                </a:lnTo>
                <a:lnTo>
                  <a:pt x="137160" y="130629"/>
                </a:lnTo>
                <a:lnTo>
                  <a:pt x="137160" y="124097"/>
                </a:lnTo>
                <a:lnTo>
                  <a:pt x="137160" y="124097"/>
                </a:lnTo>
                <a:lnTo>
                  <a:pt x="137160" y="117566"/>
                </a:lnTo>
                <a:lnTo>
                  <a:pt x="137160" y="117566"/>
                </a:lnTo>
                <a:lnTo>
                  <a:pt x="137160" y="117566"/>
                </a:lnTo>
                <a:lnTo>
                  <a:pt x="137160" y="117566"/>
                </a:lnTo>
                <a:lnTo>
                  <a:pt x="137160" y="117566"/>
                </a:lnTo>
                <a:lnTo>
                  <a:pt x="137160" y="117566"/>
                </a:lnTo>
                <a:lnTo>
                  <a:pt x="137160" y="117566"/>
                </a:lnTo>
                <a:lnTo>
                  <a:pt x="137160" y="124097"/>
                </a:lnTo>
                <a:lnTo>
                  <a:pt x="137160" y="124097"/>
                </a:lnTo>
                <a:lnTo>
                  <a:pt x="137160" y="130629"/>
                </a:lnTo>
                <a:lnTo>
                  <a:pt x="143691" y="137160"/>
                </a:lnTo>
                <a:lnTo>
                  <a:pt x="143691" y="143692"/>
                </a:lnTo>
                <a:lnTo>
                  <a:pt x="150223" y="143692"/>
                </a:lnTo>
                <a:lnTo>
                  <a:pt x="150223" y="150223"/>
                </a:lnTo>
                <a:lnTo>
                  <a:pt x="156754" y="156754"/>
                </a:lnTo>
                <a:lnTo>
                  <a:pt x="163286" y="163286"/>
                </a:lnTo>
                <a:lnTo>
                  <a:pt x="176348" y="163286"/>
                </a:lnTo>
                <a:lnTo>
                  <a:pt x="182880" y="169817"/>
                </a:lnTo>
                <a:lnTo>
                  <a:pt x="195943" y="169817"/>
                </a:lnTo>
                <a:lnTo>
                  <a:pt x="209005" y="176349"/>
                </a:lnTo>
                <a:lnTo>
                  <a:pt x="222068" y="176349"/>
                </a:lnTo>
                <a:lnTo>
                  <a:pt x="235131" y="176349"/>
                </a:lnTo>
                <a:lnTo>
                  <a:pt x="248194" y="176349"/>
                </a:lnTo>
                <a:lnTo>
                  <a:pt x="261257" y="176349"/>
                </a:lnTo>
                <a:lnTo>
                  <a:pt x="274320" y="169817"/>
                </a:lnTo>
                <a:lnTo>
                  <a:pt x="287383" y="169817"/>
                </a:lnTo>
                <a:lnTo>
                  <a:pt x="300445" y="163286"/>
                </a:lnTo>
                <a:lnTo>
                  <a:pt x="313508" y="163286"/>
                </a:lnTo>
                <a:lnTo>
                  <a:pt x="326571" y="156754"/>
                </a:lnTo>
                <a:lnTo>
                  <a:pt x="333103" y="150223"/>
                </a:lnTo>
                <a:lnTo>
                  <a:pt x="339634" y="150223"/>
                </a:lnTo>
                <a:lnTo>
                  <a:pt x="346165" y="143692"/>
                </a:lnTo>
                <a:lnTo>
                  <a:pt x="346165" y="130629"/>
                </a:lnTo>
                <a:lnTo>
                  <a:pt x="352697" y="124097"/>
                </a:lnTo>
                <a:lnTo>
                  <a:pt x="352697" y="111035"/>
                </a:lnTo>
                <a:lnTo>
                  <a:pt x="346165" y="104503"/>
                </a:lnTo>
                <a:lnTo>
                  <a:pt x="346165" y="91440"/>
                </a:lnTo>
                <a:lnTo>
                  <a:pt x="339634" y="84909"/>
                </a:lnTo>
                <a:lnTo>
                  <a:pt x="333103" y="65315"/>
                </a:lnTo>
                <a:lnTo>
                  <a:pt x="326571" y="58783"/>
                </a:lnTo>
                <a:lnTo>
                  <a:pt x="313508" y="52252"/>
                </a:lnTo>
                <a:lnTo>
                  <a:pt x="306977" y="39189"/>
                </a:lnTo>
                <a:lnTo>
                  <a:pt x="293914" y="32657"/>
                </a:lnTo>
                <a:lnTo>
                  <a:pt x="287383" y="26126"/>
                </a:lnTo>
                <a:lnTo>
                  <a:pt x="267789" y="19594"/>
                </a:lnTo>
                <a:lnTo>
                  <a:pt x="261257" y="13063"/>
                </a:lnTo>
                <a:lnTo>
                  <a:pt x="248194" y="13063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1"/>
          <p:cNvSpPr/>
          <p:nvPr/>
        </p:nvSpPr>
        <p:spPr>
          <a:xfrm>
            <a:off x="1306286" y="2690949"/>
            <a:ext cx="228601" cy="13063"/>
          </a:xfrm>
          <a:custGeom>
            <a:avLst/>
            <a:gdLst/>
            <a:ahLst/>
            <a:cxnLst/>
            <a:rect l="l" t="t" r="r" b="b"/>
            <a:pathLst>
              <a:path w="228601" h="13063" extrusionOk="0">
                <a:moveTo>
                  <a:pt x="0" y="6531"/>
                </a:move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6531" y="13062"/>
                </a:lnTo>
                <a:lnTo>
                  <a:pt x="13063" y="13062"/>
                </a:lnTo>
                <a:lnTo>
                  <a:pt x="26126" y="6531"/>
                </a:lnTo>
                <a:lnTo>
                  <a:pt x="39188" y="6531"/>
                </a:lnTo>
                <a:lnTo>
                  <a:pt x="52251" y="6531"/>
                </a:lnTo>
                <a:lnTo>
                  <a:pt x="65314" y="6531"/>
                </a:lnTo>
                <a:lnTo>
                  <a:pt x="78377" y="6531"/>
                </a:lnTo>
                <a:lnTo>
                  <a:pt x="97971" y="0"/>
                </a:lnTo>
                <a:lnTo>
                  <a:pt x="117565" y="0"/>
                </a:lnTo>
                <a:lnTo>
                  <a:pt x="130628" y="0"/>
                </a:lnTo>
                <a:lnTo>
                  <a:pt x="150223" y="0"/>
                </a:lnTo>
                <a:lnTo>
                  <a:pt x="169817" y="0"/>
                </a:lnTo>
                <a:lnTo>
                  <a:pt x="189411" y="0"/>
                </a:lnTo>
                <a:lnTo>
                  <a:pt x="202474" y="0"/>
                </a:lnTo>
                <a:lnTo>
                  <a:pt x="228600" y="6531"/>
                </a:lnTo>
                <a:lnTo>
                  <a:pt x="228600" y="653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1"/>
          <p:cNvSpPr/>
          <p:nvPr/>
        </p:nvSpPr>
        <p:spPr>
          <a:xfrm>
            <a:off x="1704703" y="2599508"/>
            <a:ext cx="248195" cy="274321"/>
          </a:xfrm>
          <a:custGeom>
            <a:avLst/>
            <a:gdLst/>
            <a:ahLst/>
            <a:cxnLst/>
            <a:rect l="l" t="t" r="r" b="b"/>
            <a:pathLst>
              <a:path w="248195" h="274321" extrusionOk="0">
                <a:moveTo>
                  <a:pt x="0" y="6532"/>
                </a:moveTo>
                <a:lnTo>
                  <a:pt x="0" y="6532"/>
                </a:lnTo>
                <a:lnTo>
                  <a:pt x="0" y="13063"/>
                </a:lnTo>
                <a:lnTo>
                  <a:pt x="0" y="13063"/>
                </a:lnTo>
                <a:lnTo>
                  <a:pt x="0" y="19595"/>
                </a:lnTo>
                <a:lnTo>
                  <a:pt x="0" y="26126"/>
                </a:lnTo>
                <a:lnTo>
                  <a:pt x="6531" y="39189"/>
                </a:lnTo>
                <a:lnTo>
                  <a:pt x="6531" y="45720"/>
                </a:lnTo>
                <a:lnTo>
                  <a:pt x="6531" y="58783"/>
                </a:lnTo>
                <a:lnTo>
                  <a:pt x="13063" y="71846"/>
                </a:lnTo>
                <a:lnTo>
                  <a:pt x="19594" y="84909"/>
                </a:lnTo>
                <a:lnTo>
                  <a:pt x="19594" y="97972"/>
                </a:lnTo>
                <a:lnTo>
                  <a:pt x="19594" y="111035"/>
                </a:lnTo>
                <a:lnTo>
                  <a:pt x="19594" y="130629"/>
                </a:lnTo>
                <a:lnTo>
                  <a:pt x="19594" y="143692"/>
                </a:lnTo>
                <a:lnTo>
                  <a:pt x="19594" y="156755"/>
                </a:lnTo>
                <a:lnTo>
                  <a:pt x="26126" y="176349"/>
                </a:lnTo>
                <a:lnTo>
                  <a:pt x="26126" y="189412"/>
                </a:lnTo>
                <a:lnTo>
                  <a:pt x="26126" y="202475"/>
                </a:lnTo>
                <a:lnTo>
                  <a:pt x="26126" y="215538"/>
                </a:lnTo>
                <a:lnTo>
                  <a:pt x="26126" y="228600"/>
                </a:lnTo>
                <a:lnTo>
                  <a:pt x="26126" y="241663"/>
                </a:lnTo>
                <a:lnTo>
                  <a:pt x="26126" y="248195"/>
                </a:lnTo>
                <a:lnTo>
                  <a:pt x="26126" y="254726"/>
                </a:lnTo>
                <a:lnTo>
                  <a:pt x="26126" y="261257"/>
                </a:lnTo>
                <a:lnTo>
                  <a:pt x="26126" y="261257"/>
                </a:lnTo>
                <a:lnTo>
                  <a:pt x="26126" y="267789"/>
                </a:lnTo>
                <a:lnTo>
                  <a:pt x="26126" y="267789"/>
                </a:lnTo>
                <a:lnTo>
                  <a:pt x="26126" y="267789"/>
                </a:lnTo>
                <a:lnTo>
                  <a:pt x="26126" y="261257"/>
                </a:lnTo>
                <a:lnTo>
                  <a:pt x="19594" y="261257"/>
                </a:lnTo>
                <a:lnTo>
                  <a:pt x="19594" y="248195"/>
                </a:lnTo>
                <a:lnTo>
                  <a:pt x="19594" y="241663"/>
                </a:lnTo>
                <a:lnTo>
                  <a:pt x="19594" y="228600"/>
                </a:lnTo>
                <a:lnTo>
                  <a:pt x="19594" y="215538"/>
                </a:lnTo>
                <a:lnTo>
                  <a:pt x="13063" y="202475"/>
                </a:lnTo>
                <a:lnTo>
                  <a:pt x="13063" y="189412"/>
                </a:lnTo>
                <a:lnTo>
                  <a:pt x="13063" y="176349"/>
                </a:lnTo>
                <a:lnTo>
                  <a:pt x="6531" y="156755"/>
                </a:lnTo>
                <a:lnTo>
                  <a:pt x="6531" y="137160"/>
                </a:lnTo>
                <a:lnTo>
                  <a:pt x="6531" y="124097"/>
                </a:lnTo>
                <a:lnTo>
                  <a:pt x="6531" y="104503"/>
                </a:lnTo>
                <a:lnTo>
                  <a:pt x="6531" y="91441"/>
                </a:lnTo>
                <a:lnTo>
                  <a:pt x="6531" y="78378"/>
                </a:lnTo>
                <a:lnTo>
                  <a:pt x="6531" y="65315"/>
                </a:lnTo>
                <a:lnTo>
                  <a:pt x="6531" y="52252"/>
                </a:lnTo>
                <a:lnTo>
                  <a:pt x="6531" y="45720"/>
                </a:lnTo>
                <a:lnTo>
                  <a:pt x="6531" y="32657"/>
                </a:lnTo>
                <a:lnTo>
                  <a:pt x="6531" y="26126"/>
                </a:lnTo>
                <a:lnTo>
                  <a:pt x="6531" y="19595"/>
                </a:lnTo>
                <a:lnTo>
                  <a:pt x="6531" y="19595"/>
                </a:lnTo>
                <a:lnTo>
                  <a:pt x="6531" y="13063"/>
                </a:lnTo>
                <a:lnTo>
                  <a:pt x="6531" y="13063"/>
                </a:lnTo>
                <a:lnTo>
                  <a:pt x="6531" y="13063"/>
                </a:lnTo>
                <a:lnTo>
                  <a:pt x="6531" y="13063"/>
                </a:lnTo>
                <a:lnTo>
                  <a:pt x="6531" y="13063"/>
                </a:lnTo>
                <a:lnTo>
                  <a:pt x="6531" y="19595"/>
                </a:lnTo>
                <a:lnTo>
                  <a:pt x="6531" y="26126"/>
                </a:lnTo>
                <a:lnTo>
                  <a:pt x="6531" y="39189"/>
                </a:lnTo>
                <a:lnTo>
                  <a:pt x="6531" y="45720"/>
                </a:lnTo>
                <a:lnTo>
                  <a:pt x="6531" y="52252"/>
                </a:lnTo>
                <a:lnTo>
                  <a:pt x="13063" y="65315"/>
                </a:lnTo>
                <a:lnTo>
                  <a:pt x="19594" y="78378"/>
                </a:lnTo>
                <a:lnTo>
                  <a:pt x="19594" y="84909"/>
                </a:lnTo>
                <a:lnTo>
                  <a:pt x="26126" y="97972"/>
                </a:lnTo>
                <a:lnTo>
                  <a:pt x="32657" y="111035"/>
                </a:lnTo>
                <a:lnTo>
                  <a:pt x="39189" y="124097"/>
                </a:lnTo>
                <a:lnTo>
                  <a:pt x="45720" y="137160"/>
                </a:lnTo>
                <a:lnTo>
                  <a:pt x="58783" y="143692"/>
                </a:lnTo>
                <a:lnTo>
                  <a:pt x="65314" y="150223"/>
                </a:lnTo>
                <a:lnTo>
                  <a:pt x="78377" y="156755"/>
                </a:lnTo>
                <a:lnTo>
                  <a:pt x="91440" y="169818"/>
                </a:lnTo>
                <a:lnTo>
                  <a:pt x="97971" y="169818"/>
                </a:lnTo>
                <a:lnTo>
                  <a:pt x="111034" y="176349"/>
                </a:lnTo>
                <a:lnTo>
                  <a:pt x="124097" y="176349"/>
                </a:lnTo>
                <a:lnTo>
                  <a:pt x="137160" y="176349"/>
                </a:lnTo>
                <a:lnTo>
                  <a:pt x="143692" y="176349"/>
                </a:lnTo>
                <a:lnTo>
                  <a:pt x="156754" y="169818"/>
                </a:lnTo>
                <a:lnTo>
                  <a:pt x="163286" y="163286"/>
                </a:lnTo>
                <a:lnTo>
                  <a:pt x="176348" y="156755"/>
                </a:lnTo>
                <a:lnTo>
                  <a:pt x="182880" y="150223"/>
                </a:lnTo>
                <a:lnTo>
                  <a:pt x="189411" y="137160"/>
                </a:lnTo>
                <a:lnTo>
                  <a:pt x="195943" y="130629"/>
                </a:lnTo>
                <a:lnTo>
                  <a:pt x="202474" y="117566"/>
                </a:lnTo>
                <a:lnTo>
                  <a:pt x="209006" y="104503"/>
                </a:lnTo>
                <a:lnTo>
                  <a:pt x="215537" y="91441"/>
                </a:lnTo>
                <a:lnTo>
                  <a:pt x="215537" y="78378"/>
                </a:lnTo>
                <a:lnTo>
                  <a:pt x="222069" y="65315"/>
                </a:lnTo>
                <a:lnTo>
                  <a:pt x="222069" y="52252"/>
                </a:lnTo>
                <a:lnTo>
                  <a:pt x="222069" y="45720"/>
                </a:lnTo>
                <a:lnTo>
                  <a:pt x="222069" y="32657"/>
                </a:lnTo>
                <a:lnTo>
                  <a:pt x="222069" y="19595"/>
                </a:lnTo>
                <a:lnTo>
                  <a:pt x="222069" y="13063"/>
                </a:lnTo>
                <a:lnTo>
                  <a:pt x="222069" y="6532"/>
                </a:lnTo>
                <a:lnTo>
                  <a:pt x="215537" y="6532"/>
                </a:lnTo>
                <a:lnTo>
                  <a:pt x="215537" y="6532"/>
                </a:lnTo>
                <a:lnTo>
                  <a:pt x="215537" y="0"/>
                </a:lnTo>
                <a:lnTo>
                  <a:pt x="215537" y="0"/>
                </a:lnTo>
                <a:lnTo>
                  <a:pt x="215537" y="0"/>
                </a:lnTo>
                <a:lnTo>
                  <a:pt x="215537" y="0"/>
                </a:lnTo>
                <a:lnTo>
                  <a:pt x="215537" y="6532"/>
                </a:lnTo>
                <a:lnTo>
                  <a:pt x="215537" y="13063"/>
                </a:lnTo>
                <a:lnTo>
                  <a:pt x="209006" y="26126"/>
                </a:lnTo>
                <a:lnTo>
                  <a:pt x="209006" y="32657"/>
                </a:lnTo>
                <a:lnTo>
                  <a:pt x="209006" y="45720"/>
                </a:lnTo>
                <a:lnTo>
                  <a:pt x="209006" y="58783"/>
                </a:lnTo>
                <a:lnTo>
                  <a:pt x="209006" y="71846"/>
                </a:lnTo>
                <a:lnTo>
                  <a:pt x="209006" y="84909"/>
                </a:lnTo>
                <a:lnTo>
                  <a:pt x="202474" y="104503"/>
                </a:lnTo>
                <a:lnTo>
                  <a:pt x="202474" y="117566"/>
                </a:lnTo>
                <a:lnTo>
                  <a:pt x="202474" y="130629"/>
                </a:lnTo>
                <a:lnTo>
                  <a:pt x="202474" y="143692"/>
                </a:lnTo>
                <a:lnTo>
                  <a:pt x="209006" y="163286"/>
                </a:lnTo>
                <a:lnTo>
                  <a:pt x="209006" y="176349"/>
                </a:lnTo>
                <a:lnTo>
                  <a:pt x="209006" y="189412"/>
                </a:lnTo>
                <a:lnTo>
                  <a:pt x="209006" y="202475"/>
                </a:lnTo>
                <a:lnTo>
                  <a:pt x="215537" y="215538"/>
                </a:lnTo>
                <a:lnTo>
                  <a:pt x="222069" y="228600"/>
                </a:lnTo>
                <a:lnTo>
                  <a:pt x="222069" y="241663"/>
                </a:lnTo>
                <a:lnTo>
                  <a:pt x="228600" y="248195"/>
                </a:lnTo>
                <a:lnTo>
                  <a:pt x="235131" y="254726"/>
                </a:lnTo>
                <a:lnTo>
                  <a:pt x="241663" y="261257"/>
                </a:lnTo>
                <a:lnTo>
                  <a:pt x="248194" y="274320"/>
                </a:lnTo>
                <a:lnTo>
                  <a:pt x="248194" y="27432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1"/>
          <p:cNvSpPr/>
          <p:nvPr/>
        </p:nvSpPr>
        <p:spPr>
          <a:xfrm>
            <a:off x="1959429" y="2684417"/>
            <a:ext cx="156755" cy="169818"/>
          </a:xfrm>
          <a:custGeom>
            <a:avLst/>
            <a:gdLst/>
            <a:ahLst/>
            <a:cxnLst/>
            <a:rect l="l" t="t" r="r" b="b"/>
            <a:pathLst>
              <a:path w="156755" h="169818" extrusionOk="0">
                <a:moveTo>
                  <a:pt x="137160" y="71846"/>
                </a:moveTo>
                <a:lnTo>
                  <a:pt x="137160" y="65314"/>
                </a:lnTo>
                <a:lnTo>
                  <a:pt x="137160" y="52251"/>
                </a:lnTo>
                <a:lnTo>
                  <a:pt x="130628" y="45720"/>
                </a:lnTo>
                <a:lnTo>
                  <a:pt x="130628" y="32657"/>
                </a:lnTo>
                <a:lnTo>
                  <a:pt x="124097" y="26126"/>
                </a:lnTo>
                <a:lnTo>
                  <a:pt x="117565" y="19594"/>
                </a:lnTo>
                <a:lnTo>
                  <a:pt x="117565" y="13063"/>
                </a:lnTo>
                <a:lnTo>
                  <a:pt x="111034" y="6532"/>
                </a:lnTo>
                <a:lnTo>
                  <a:pt x="104503" y="0"/>
                </a:lnTo>
                <a:lnTo>
                  <a:pt x="91440" y="0"/>
                </a:lnTo>
                <a:lnTo>
                  <a:pt x="84908" y="0"/>
                </a:lnTo>
                <a:lnTo>
                  <a:pt x="71845" y="6532"/>
                </a:lnTo>
                <a:lnTo>
                  <a:pt x="65314" y="6532"/>
                </a:lnTo>
                <a:lnTo>
                  <a:pt x="52251" y="19594"/>
                </a:lnTo>
                <a:lnTo>
                  <a:pt x="45720" y="26126"/>
                </a:lnTo>
                <a:lnTo>
                  <a:pt x="32657" y="39188"/>
                </a:lnTo>
                <a:lnTo>
                  <a:pt x="26125" y="52251"/>
                </a:lnTo>
                <a:lnTo>
                  <a:pt x="13063" y="65314"/>
                </a:lnTo>
                <a:lnTo>
                  <a:pt x="6531" y="71846"/>
                </a:lnTo>
                <a:lnTo>
                  <a:pt x="0" y="91440"/>
                </a:lnTo>
                <a:lnTo>
                  <a:pt x="0" y="104503"/>
                </a:lnTo>
                <a:lnTo>
                  <a:pt x="0" y="111034"/>
                </a:lnTo>
                <a:lnTo>
                  <a:pt x="0" y="124097"/>
                </a:lnTo>
                <a:lnTo>
                  <a:pt x="0" y="137160"/>
                </a:lnTo>
                <a:lnTo>
                  <a:pt x="0" y="143691"/>
                </a:lnTo>
                <a:lnTo>
                  <a:pt x="6531" y="150223"/>
                </a:lnTo>
                <a:lnTo>
                  <a:pt x="13063" y="156754"/>
                </a:lnTo>
                <a:lnTo>
                  <a:pt x="19594" y="163286"/>
                </a:lnTo>
                <a:lnTo>
                  <a:pt x="26125" y="163286"/>
                </a:lnTo>
                <a:lnTo>
                  <a:pt x="32657" y="163286"/>
                </a:lnTo>
                <a:lnTo>
                  <a:pt x="45720" y="163286"/>
                </a:lnTo>
                <a:lnTo>
                  <a:pt x="52251" y="163286"/>
                </a:lnTo>
                <a:lnTo>
                  <a:pt x="58783" y="156754"/>
                </a:lnTo>
                <a:lnTo>
                  <a:pt x="71845" y="156754"/>
                </a:lnTo>
                <a:lnTo>
                  <a:pt x="78377" y="150223"/>
                </a:lnTo>
                <a:lnTo>
                  <a:pt x="91440" y="143691"/>
                </a:lnTo>
                <a:lnTo>
                  <a:pt x="97971" y="137160"/>
                </a:lnTo>
                <a:lnTo>
                  <a:pt x="104503" y="130629"/>
                </a:lnTo>
                <a:lnTo>
                  <a:pt x="104503" y="124097"/>
                </a:lnTo>
                <a:lnTo>
                  <a:pt x="111034" y="111034"/>
                </a:lnTo>
                <a:lnTo>
                  <a:pt x="111034" y="104503"/>
                </a:lnTo>
                <a:lnTo>
                  <a:pt x="111034" y="97972"/>
                </a:lnTo>
                <a:lnTo>
                  <a:pt x="111034" y="91440"/>
                </a:lnTo>
                <a:lnTo>
                  <a:pt x="104503" y="84909"/>
                </a:lnTo>
                <a:lnTo>
                  <a:pt x="104503" y="78377"/>
                </a:lnTo>
                <a:lnTo>
                  <a:pt x="104503" y="71846"/>
                </a:lnTo>
                <a:lnTo>
                  <a:pt x="104503" y="71846"/>
                </a:lnTo>
                <a:lnTo>
                  <a:pt x="104503" y="71846"/>
                </a:lnTo>
                <a:lnTo>
                  <a:pt x="104503" y="71846"/>
                </a:lnTo>
                <a:lnTo>
                  <a:pt x="104503" y="71846"/>
                </a:lnTo>
                <a:lnTo>
                  <a:pt x="104503" y="71846"/>
                </a:lnTo>
                <a:lnTo>
                  <a:pt x="104503" y="71846"/>
                </a:lnTo>
                <a:lnTo>
                  <a:pt x="104503" y="78377"/>
                </a:lnTo>
                <a:lnTo>
                  <a:pt x="104503" y="84909"/>
                </a:lnTo>
                <a:lnTo>
                  <a:pt x="104503" y="91440"/>
                </a:lnTo>
                <a:lnTo>
                  <a:pt x="104503" y="97972"/>
                </a:lnTo>
                <a:lnTo>
                  <a:pt x="104503" y="104503"/>
                </a:lnTo>
                <a:lnTo>
                  <a:pt x="104503" y="117566"/>
                </a:lnTo>
                <a:lnTo>
                  <a:pt x="111034" y="124097"/>
                </a:lnTo>
                <a:lnTo>
                  <a:pt x="117565" y="130629"/>
                </a:lnTo>
                <a:lnTo>
                  <a:pt x="117565" y="137160"/>
                </a:lnTo>
                <a:lnTo>
                  <a:pt x="117565" y="143691"/>
                </a:lnTo>
                <a:lnTo>
                  <a:pt x="124097" y="150223"/>
                </a:lnTo>
                <a:lnTo>
                  <a:pt x="124097" y="156754"/>
                </a:lnTo>
                <a:lnTo>
                  <a:pt x="130628" y="163286"/>
                </a:lnTo>
                <a:lnTo>
                  <a:pt x="137160" y="163286"/>
                </a:lnTo>
                <a:lnTo>
                  <a:pt x="137160" y="169817"/>
                </a:lnTo>
                <a:lnTo>
                  <a:pt x="137160" y="169817"/>
                </a:lnTo>
                <a:lnTo>
                  <a:pt x="143691" y="169817"/>
                </a:lnTo>
                <a:lnTo>
                  <a:pt x="150222" y="163286"/>
                </a:lnTo>
                <a:lnTo>
                  <a:pt x="156754" y="156754"/>
                </a:lnTo>
                <a:lnTo>
                  <a:pt x="156754" y="15675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2155372" y="2697480"/>
            <a:ext cx="176349" cy="143692"/>
          </a:xfrm>
          <a:custGeom>
            <a:avLst/>
            <a:gdLst/>
            <a:ahLst/>
            <a:cxnLst/>
            <a:rect l="l" t="t" r="r" b="b"/>
            <a:pathLst>
              <a:path w="176349" h="143692" extrusionOk="0">
                <a:moveTo>
                  <a:pt x="0" y="26125"/>
                </a:moveTo>
                <a:lnTo>
                  <a:pt x="0" y="26125"/>
                </a:lnTo>
                <a:lnTo>
                  <a:pt x="0" y="26125"/>
                </a:lnTo>
                <a:lnTo>
                  <a:pt x="6531" y="32657"/>
                </a:lnTo>
                <a:lnTo>
                  <a:pt x="6531" y="32657"/>
                </a:lnTo>
                <a:lnTo>
                  <a:pt x="6531" y="39188"/>
                </a:lnTo>
                <a:lnTo>
                  <a:pt x="13062" y="45720"/>
                </a:lnTo>
                <a:lnTo>
                  <a:pt x="13062" y="58783"/>
                </a:lnTo>
                <a:lnTo>
                  <a:pt x="19594" y="65314"/>
                </a:lnTo>
                <a:lnTo>
                  <a:pt x="19594" y="71846"/>
                </a:lnTo>
                <a:lnTo>
                  <a:pt x="26125" y="84909"/>
                </a:lnTo>
                <a:lnTo>
                  <a:pt x="26125" y="91440"/>
                </a:lnTo>
                <a:lnTo>
                  <a:pt x="26125" y="97971"/>
                </a:lnTo>
                <a:lnTo>
                  <a:pt x="26125" y="111034"/>
                </a:lnTo>
                <a:lnTo>
                  <a:pt x="32657" y="117566"/>
                </a:lnTo>
                <a:lnTo>
                  <a:pt x="32657" y="124097"/>
                </a:lnTo>
                <a:lnTo>
                  <a:pt x="39188" y="130628"/>
                </a:lnTo>
                <a:lnTo>
                  <a:pt x="39188" y="137160"/>
                </a:lnTo>
                <a:lnTo>
                  <a:pt x="39188" y="143691"/>
                </a:lnTo>
                <a:lnTo>
                  <a:pt x="39188" y="143691"/>
                </a:lnTo>
                <a:lnTo>
                  <a:pt x="39188" y="143691"/>
                </a:lnTo>
                <a:lnTo>
                  <a:pt x="39188" y="143691"/>
                </a:lnTo>
                <a:lnTo>
                  <a:pt x="39188" y="143691"/>
                </a:lnTo>
                <a:lnTo>
                  <a:pt x="39188" y="143691"/>
                </a:lnTo>
                <a:lnTo>
                  <a:pt x="39188" y="137160"/>
                </a:lnTo>
                <a:lnTo>
                  <a:pt x="39188" y="130628"/>
                </a:lnTo>
                <a:lnTo>
                  <a:pt x="45720" y="130628"/>
                </a:lnTo>
                <a:lnTo>
                  <a:pt x="45720" y="117566"/>
                </a:lnTo>
                <a:lnTo>
                  <a:pt x="45720" y="111034"/>
                </a:lnTo>
                <a:lnTo>
                  <a:pt x="45720" y="104503"/>
                </a:lnTo>
                <a:lnTo>
                  <a:pt x="45720" y="91440"/>
                </a:lnTo>
                <a:lnTo>
                  <a:pt x="52251" y="84909"/>
                </a:lnTo>
                <a:lnTo>
                  <a:pt x="58782" y="71846"/>
                </a:lnTo>
                <a:lnTo>
                  <a:pt x="58782" y="58783"/>
                </a:lnTo>
                <a:lnTo>
                  <a:pt x="65314" y="45720"/>
                </a:lnTo>
                <a:lnTo>
                  <a:pt x="71845" y="39188"/>
                </a:lnTo>
                <a:lnTo>
                  <a:pt x="78377" y="26125"/>
                </a:lnTo>
                <a:lnTo>
                  <a:pt x="84908" y="19594"/>
                </a:lnTo>
                <a:lnTo>
                  <a:pt x="91440" y="13063"/>
                </a:lnTo>
                <a:lnTo>
                  <a:pt x="104502" y="6531"/>
                </a:lnTo>
                <a:lnTo>
                  <a:pt x="104502" y="6531"/>
                </a:lnTo>
                <a:lnTo>
                  <a:pt x="117565" y="0"/>
                </a:lnTo>
                <a:lnTo>
                  <a:pt x="117565" y="0"/>
                </a:lnTo>
                <a:lnTo>
                  <a:pt x="130628" y="0"/>
                </a:lnTo>
                <a:lnTo>
                  <a:pt x="130628" y="0"/>
                </a:lnTo>
                <a:lnTo>
                  <a:pt x="137159" y="0"/>
                </a:lnTo>
                <a:lnTo>
                  <a:pt x="143691" y="6531"/>
                </a:lnTo>
                <a:lnTo>
                  <a:pt x="150222" y="6531"/>
                </a:lnTo>
                <a:lnTo>
                  <a:pt x="156754" y="13063"/>
                </a:lnTo>
                <a:lnTo>
                  <a:pt x="156754" y="19594"/>
                </a:lnTo>
                <a:lnTo>
                  <a:pt x="163285" y="32657"/>
                </a:lnTo>
                <a:lnTo>
                  <a:pt x="163285" y="39188"/>
                </a:lnTo>
                <a:lnTo>
                  <a:pt x="169817" y="45720"/>
                </a:lnTo>
                <a:lnTo>
                  <a:pt x="169817" y="58783"/>
                </a:lnTo>
                <a:lnTo>
                  <a:pt x="176348" y="65314"/>
                </a:lnTo>
                <a:lnTo>
                  <a:pt x="176348" y="78377"/>
                </a:lnTo>
                <a:lnTo>
                  <a:pt x="176348" y="84909"/>
                </a:lnTo>
                <a:lnTo>
                  <a:pt x="176348" y="91440"/>
                </a:lnTo>
                <a:lnTo>
                  <a:pt x="176348" y="104503"/>
                </a:lnTo>
                <a:lnTo>
                  <a:pt x="176348" y="111034"/>
                </a:lnTo>
                <a:lnTo>
                  <a:pt x="176348" y="117566"/>
                </a:lnTo>
                <a:lnTo>
                  <a:pt x="176348" y="117566"/>
                </a:lnTo>
                <a:lnTo>
                  <a:pt x="176348" y="130628"/>
                </a:lnTo>
                <a:lnTo>
                  <a:pt x="176348" y="13062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1"/>
          <p:cNvSpPr/>
          <p:nvPr/>
        </p:nvSpPr>
        <p:spPr>
          <a:xfrm>
            <a:off x="2331720" y="2697480"/>
            <a:ext cx="150224" cy="346167"/>
          </a:xfrm>
          <a:custGeom>
            <a:avLst/>
            <a:gdLst/>
            <a:ahLst/>
            <a:cxnLst/>
            <a:rect l="l" t="t" r="r" b="b"/>
            <a:pathLst>
              <a:path w="150224" h="346167" extrusionOk="0">
                <a:moveTo>
                  <a:pt x="52252" y="0"/>
                </a:moveTo>
                <a:lnTo>
                  <a:pt x="52252" y="0"/>
                </a:lnTo>
                <a:lnTo>
                  <a:pt x="52252" y="6531"/>
                </a:lnTo>
                <a:lnTo>
                  <a:pt x="52252" y="6531"/>
                </a:lnTo>
                <a:lnTo>
                  <a:pt x="52252" y="6531"/>
                </a:lnTo>
                <a:lnTo>
                  <a:pt x="52252" y="13063"/>
                </a:lnTo>
                <a:lnTo>
                  <a:pt x="52252" y="26125"/>
                </a:lnTo>
                <a:lnTo>
                  <a:pt x="52252" y="32657"/>
                </a:lnTo>
                <a:lnTo>
                  <a:pt x="52252" y="39188"/>
                </a:lnTo>
                <a:lnTo>
                  <a:pt x="52252" y="52251"/>
                </a:lnTo>
                <a:lnTo>
                  <a:pt x="52252" y="58783"/>
                </a:lnTo>
                <a:lnTo>
                  <a:pt x="52252" y="71846"/>
                </a:lnTo>
                <a:lnTo>
                  <a:pt x="52252" y="84909"/>
                </a:lnTo>
                <a:lnTo>
                  <a:pt x="52252" y="91440"/>
                </a:lnTo>
                <a:lnTo>
                  <a:pt x="58783" y="104503"/>
                </a:lnTo>
                <a:lnTo>
                  <a:pt x="58783" y="111034"/>
                </a:lnTo>
                <a:lnTo>
                  <a:pt x="58783" y="117566"/>
                </a:lnTo>
                <a:lnTo>
                  <a:pt x="65314" y="117566"/>
                </a:lnTo>
                <a:lnTo>
                  <a:pt x="65314" y="124097"/>
                </a:lnTo>
                <a:lnTo>
                  <a:pt x="71846" y="124097"/>
                </a:lnTo>
                <a:lnTo>
                  <a:pt x="78377" y="130628"/>
                </a:lnTo>
                <a:lnTo>
                  <a:pt x="78377" y="130628"/>
                </a:lnTo>
                <a:lnTo>
                  <a:pt x="84909" y="124097"/>
                </a:lnTo>
                <a:lnTo>
                  <a:pt x="91440" y="124097"/>
                </a:lnTo>
                <a:lnTo>
                  <a:pt x="97972" y="117566"/>
                </a:lnTo>
                <a:lnTo>
                  <a:pt x="104503" y="111034"/>
                </a:lnTo>
                <a:lnTo>
                  <a:pt x="104503" y="104503"/>
                </a:lnTo>
                <a:lnTo>
                  <a:pt x="111034" y="97971"/>
                </a:lnTo>
                <a:lnTo>
                  <a:pt x="117566" y="91440"/>
                </a:lnTo>
                <a:lnTo>
                  <a:pt x="117566" y="78377"/>
                </a:lnTo>
                <a:lnTo>
                  <a:pt x="117566" y="71846"/>
                </a:lnTo>
                <a:lnTo>
                  <a:pt x="124097" y="58783"/>
                </a:lnTo>
                <a:lnTo>
                  <a:pt x="124097" y="52251"/>
                </a:lnTo>
                <a:lnTo>
                  <a:pt x="124097" y="45720"/>
                </a:lnTo>
                <a:lnTo>
                  <a:pt x="124097" y="39188"/>
                </a:lnTo>
                <a:lnTo>
                  <a:pt x="124097" y="32657"/>
                </a:lnTo>
                <a:lnTo>
                  <a:pt x="124097" y="26125"/>
                </a:lnTo>
                <a:lnTo>
                  <a:pt x="124097" y="26125"/>
                </a:lnTo>
                <a:lnTo>
                  <a:pt x="124097" y="19594"/>
                </a:lnTo>
                <a:lnTo>
                  <a:pt x="124097" y="19594"/>
                </a:lnTo>
                <a:lnTo>
                  <a:pt x="124097" y="19594"/>
                </a:lnTo>
                <a:lnTo>
                  <a:pt x="124097" y="19594"/>
                </a:lnTo>
                <a:lnTo>
                  <a:pt x="124097" y="19594"/>
                </a:lnTo>
                <a:lnTo>
                  <a:pt x="124097" y="26125"/>
                </a:lnTo>
                <a:lnTo>
                  <a:pt x="124097" y="26125"/>
                </a:lnTo>
                <a:lnTo>
                  <a:pt x="124097" y="32657"/>
                </a:lnTo>
                <a:lnTo>
                  <a:pt x="130629" y="45720"/>
                </a:lnTo>
                <a:lnTo>
                  <a:pt x="130629" y="52251"/>
                </a:lnTo>
                <a:lnTo>
                  <a:pt x="130629" y="65314"/>
                </a:lnTo>
                <a:lnTo>
                  <a:pt x="137160" y="78377"/>
                </a:lnTo>
                <a:lnTo>
                  <a:pt x="137160" y="91440"/>
                </a:lnTo>
                <a:lnTo>
                  <a:pt x="137160" y="111034"/>
                </a:lnTo>
                <a:lnTo>
                  <a:pt x="137160" y="124097"/>
                </a:lnTo>
                <a:lnTo>
                  <a:pt x="137160" y="143691"/>
                </a:lnTo>
                <a:lnTo>
                  <a:pt x="143691" y="163285"/>
                </a:lnTo>
                <a:lnTo>
                  <a:pt x="143691" y="176348"/>
                </a:lnTo>
                <a:lnTo>
                  <a:pt x="143691" y="195943"/>
                </a:lnTo>
                <a:lnTo>
                  <a:pt x="150223" y="215537"/>
                </a:lnTo>
                <a:lnTo>
                  <a:pt x="150223" y="228600"/>
                </a:lnTo>
                <a:lnTo>
                  <a:pt x="150223" y="248194"/>
                </a:lnTo>
                <a:lnTo>
                  <a:pt x="150223" y="267788"/>
                </a:lnTo>
                <a:lnTo>
                  <a:pt x="143691" y="280851"/>
                </a:lnTo>
                <a:lnTo>
                  <a:pt x="137160" y="293914"/>
                </a:lnTo>
                <a:lnTo>
                  <a:pt x="130629" y="306977"/>
                </a:lnTo>
                <a:lnTo>
                  <a:pt x="124097" y="313509"/>
                </a:lnTo>
                <a:lnTo>
                  <a:pt x="117566" y="326571"/>
                </a:lnTo>
                <a:lnTo>
                  <a:pt x="111034" y="333103"/>
                </a:lnTo>
                <a:lnTo>
                  <a:pt x="97972" y="339634"/>
                </a:lnTo>
                <a:lnTo>
                  <a:pt x="91440" y="339634"/>
                </a:lnTo>
                <a:lnTo>
                  <a:pt x="78377" y="346166"/>
                </a:lnTo>
                <a:lnTo>
                  <a:pt x="65314" y="346166"/>
                </a:lnTo>
                <a:lnTo>
                  <a:pt x="52252" y="339634"/>
                </a:lnTo>
                <a:lnTo>
                  <a:pt x="45720" y="339634"/>
                </a:lnTo>
                <a:lnTo>
                  <a:pt x="32657" y="333103"/>
                </a:lnTo>
                <a:lnTo>
                  <a:pt x="26126" y="326571"/>
                </a:lnTo>
                <a:lnTo>
                  <a:pt x="13063" y="320040"/>
                </a:lnTo>
                <a:lnTo>
                  <a:pt x="13063" y="306977"/>
                </a:lnTo>
                <a:lnTo>
                  <a:pt x="6531" y="287383"/>
                </a:lnTo>
                <a:lnTo>
                  <a:pt x="6531" y="274320"/>
                </a:lnTo>
                <a:lnTo>
                  <a:pt x="0" y="254725"/>
                </a:lnTo>
                <a:lnTo>
                  <a:pt x="0" y="25472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1"/>
          <p:cNvSpPr/>
          <p:nvPr/>
        </p:nvSpPr>
        <p:spPr>
          <a:xfrm>
            <a:off x="2677886" y="2671354"/>
            <a:ext cx="182881" cy="156755"/>
          </a:xfrm>
          <a:custGeom>
            <a:avLst/>
            <a:gdLst/>
            <a:ahLst/>
            <a:cxnLst/>
            <a:rect l="l" t="t" r="r" b="b"/>
            <a:pathLst>
              <a:path w="182881" h="156755" extrusionOk="0">
                <a:moveTo>
                  <a:pt x="13063" y="0"/>
                </a:moveTo>
                <a:lnTo>
                  <a:pt x="13063" y="0"/>
                </a:lnTo>
                <a:lnTo>
                  <a:pt x="13063" y="6532"/>
                </a:lnTo>
                <a:lnTo>
                  <a:pt x="6531" y="13063"/>
                </a:lnTo>
                <a:lnTo>
                  <a:pt x="6531" y="19595"/>
                </a:lnTo>
                <a:lnTo>
                  <a:pt x="0" y="26126"/>
                </a:lnTo>
                <a:lnTo>
                  <a:pt x="0" y="39189"/>
                </a:lnTo>
                <a:lnTo>
                  <a:pt x="0" y="52251"/>
                </a:lnTo>
                <a:lnTo>
                  <a:pt x="0" y="58783"/>
                </a:lnTo>
                <a:lnTo>
                  <a:pt x="0" y="71846"/>
                </a:lnTo>
                <a:lnTo>
                  <a:pt x="0" y="84909"/>
                </a:lnTo>
                <a:lnTo>
                  <a:pt x="6531" y="97972"/>
                </a:lnTo>
                <a:lnTo>
                  <a:pt x="6531" y="111035"/>
                </a:lnTo>
                <a:lnTo>
                  <a:pt x="13063" y="117566"/>
                </a:lnTo>
                <a:lnTo>
                  <a:pt x="19594" y="130629"/>
                </a:lnTo>
                <a:lnTo>
                  <a:pt x="26125" y="137160"/>
                </a:lnTo>
                <a:lnTo>
                  <a:pt x="39188" y="143692"/>
                </a:lnTo>
                <a:lnTo>
                  <a:pt x="39188" y="143692"/>
                </a:lnTo>
                <a:lnTo>
                  <a:pt x="52251" y="150223"/>
                </a:lnTo>
                <a:lnTo>
                  <a:pt x="58783" y="150223"/>
                </a:lnTo>
                <a:lnTo>
                  <a:pt x="65314" y="150223"/>
                </a:lnTo>
                <a:lnTo>
                  <a:pt x="71846" y="150223"/>
                </a:lnTo>
                <a:lnTo>
                  <a:pt x="78377" y="143692"/>
                </a:lnTo>
                <a:lnTo>
                  <a:pt x="84909" y="137160"/>
                </a:lnTo>
                <a:lnTo>
                  <a:pt x="91440" y="130629"/>
                </a:lnTo>
                <a:lnTo>
                  <a:pt x="97971" y="117566"/>
                </a:lnTo>
                <a:lnTo>
                  <a:pt x="104503" y="111035"/>
                </a:lnTo>
                <a:lnTo>
                  <a:pt x="111034" y="97972"/>
                </a:lnTo>
                <a:lnTo>
                  <a:pt x="117565" y="84909"/>
                </a:lnTo>
                <a:lnTo>
                  <a:pt x="117565" y="71846"/>
                </a:lnTo>
                <a:lnTo>
                  <a:pt x="124097" y="58783"/>
                </a:lnTo>
                <a:lnTo>
                  <a:pt x="124097" y="52251"/>
                </a:lnTo>
                <a:lnTo>
                  <a:pt x="130628" y="39189"/>
                </a:lnTo>
                <a:lnTo>
                  <a:pt x="130628" y="32657"/>
                </a:lnTo>
                <a:lnTo>
                  <a:pt x="130628" y="26126"/>
                </a:lnTo>
                <a:lnTo>
                  <a:pt x="130628" y="19595"/>
                </a:lnTo>
                <a:lnTo>
                  <a:pt x="130628" y="19595"/>
                </a:lnTo>
                <a:lnTo>
                  <a:pt x="130628" y="13063"/>
                </a:lnTo>
                <a:lnTo>
                  <a:pt x="130628" y="13063"/>
                </a:lnTo>
                <a:lnTo>
                  <a:pt x="130628" y="13063"/>
                </a:lnTo>
                <a:lnTo>
                  <a:pt x="130628" y="13063"/>
                </a:lnTo>
                <a:lnTo>
                  <a:pt x="130628" y="19595"/>
                </a:lnTo>
                <a:lnTo>
                  <a:pt x="130628" y="19595"/>
                </a:lnTo>
                <a:lnTo>
                  <a:pt x="130628" y="32657"/>
                </a:lnTo>
                <a:lnTo>
                  <a:pt x="130628" y="39189"/>
                </a:lnTo>
                <a:lnTo>
                  <a:pt x="130628" y="45720"/>
                </a:lnTo>
                <a:lnTo>
                  <a:pt x="130628" y="58783"/>
                </a:lnTo>
                <a:lnTo>
                  <a:pt x="130628" y="65314"/>
                </a:lnTo>
                <a:lnTo>
                  <a:pt x="130628" y="78377"/>
                </a:lnTo>
                <a:lnTo>
                  <a:pt x="130628" y="91440"/>
                </a:lnTo>
                <a:lnTo>
                  <a:pt x="130628" y="104503"/>
                </a:lnTo>
                <a:lnTo>
                  <a:pt x="130628" y="111035"/>
                </a:lnTo>
                <a:lnTo>
                  <a:pt x="130628" y="124097"/>
                </a:lnTo>
                <a:lnTo>
                  <a:pt x="130628" y="130629"/>
                </a:lnTo>
                <a:lnTo>
                  <a:pt x="130628" y="137160"/>
                </a:lnTo>
                <a:lnTo>
                  <a:pt x="130628" y="143692"/>
                </a:lnTo>
                <a:lnTo>
                  <a:pt x="130628" y="150223"/>
                </a:lnTo>
                <a:lnTo>
                  <a:pt x="137160" y="150223"/>
                </a:lnTo>
                <a:lnTo>
                  <a:pt x="143691" y="156754"/>
                </a:lnTo>
                <a:lnTo>
                  <a:pt x="150223" y="156754"/>
                </a:lnTo>
                <a:lnTo>
                  <a:pt x="156754" y="156754"/>
                </a:lnTo>
                <a:lnTo>
                  <a:pt x="169817" y="150223"/>
                </a:lnTo>
                <a:lnTo>
                  <a:pt x="182880" y="150223"/>
                </a:lnTo>
                <a:lnTo>
                  <a:pt x="182880" y="15022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1"/>
          <p:cNvSpPr/>
          <p:nvPr/>
        </p:nvSpPr>
        <p:spPr>
          <a:xfrm>
            <a:off x="2867297" y="2645228"/>
            <a:ext cx="287384" cy="176350"/>
          </a:xfrm>
          <a:custGeom>
            <a:avLst/>
            <a:gdLst/>
            <a:ahLst/>
            <a:cxnLst/>
            <a:rect l="l" t="t" r="r" b="b"/>
            <a:pathLst>
              <a:path w="287384" h="176350" extrusionOk="0">
                <a:moveTo>
                  <a:pt x="78377" y="39189"/>
                </a:moveTo>
                <a:lnTo>
                  <a:pt x="71846" y="32658"/>
                </a:lnTo>
                <a:lnTo>
                  <a:pt x="65314" y="32658"/>
                </a:lnTo>
                <a:lnTo>
                  <a:pt x="58783" y="26126"/>
                </a:lnTo>
                <a:lnTo>
                  <a:pt x="58783" y="26126"/>
                </a:lnTo>
                <a:lnTo>
                  <a:pt x="52252" y="19595"/>
                </a:lnTo>
                <a:lnTo>
                  <a:pt x="45720" y="19595"/>
                </a:lnTo>
                <a:lnTo>
                  <a:pt x="39189" y="19595"/>
                </a:lnTo>
                <a:lnTo>
                  <a:pt x="32657" y="19595"/>
                </a:lnTo>
                <a:lnTo>
                  <a:pt x="26126" y="26126"/>
                </a:lnTo>
                <a:lnTo>
                  <a:pt x="19595" y="26126"/>
                </a:lnTo>
                <a:lnTo>
                  <a:pt x="19595" y="26126"/>
                </a:lnTo>
                <a:lnTo>
                  <a:pt x="13063" y="32658"/>
                </a:lnTo>
                <a:lnTo>
                  <a:pt x="13063" y="39189"/>
                </a:lnTo>
                <a:lnTo>
                  <a:pt x="13063" y="45721"/>
                </a:lnTo>
                <a:lnTo>
                  <a:pt x="13063" y="52252"/>
                </a:lnTo>
                <a:lnTo>
                  <a:pt x="19595" y="65315"/>
                </a:lnTo>
                <a:lnTo>
                  <a:pt x="26126" y="71846"/>
                </a:lnTo>
                <a:lnTo>
                  <a:pt x="32657" y="78377"/>
                </a:lnTo>
                <a:lnTo>
                  <a:pt x="39189" y="91440"/>
                </a:lnTo>
                <a:lnTo>
                  <a:pt x="45720" y="97972"/>
                </a:lnTo>
                <a:lnTo>
                  <a:pt x="58783" y="104503"/>
                </a:lnTo>
                <a:lnTo>
                  <a:pt x="65314" y="117566"/>
                </a:lnTo>
                <a:lnTo>
                  <a:pt x="71846" y="124098"/>
                </a:lnTo>
                <a:lnTo>
                  <a:pt x="78377" y="130629"/>
                </a:lnTo>
                <a:lnTo>
                  <a:pt x="91440" y="143692"/>
                </a:lnTo>
                <a:lnTo>
                  <a:pt x="91440" y="150223"/>
                </a:lnTo>
                <a:lnTo>
                  <a:pt x="97972" y="156755"/>
                </a:lnTo>
                <a:lnTo>
                  <a:pt x="97972" y="163286"/>
                </a:lnTo>
                <a:lnTo>
                  <a:pt x="97972" y="169818"/>
                </a:lnTo>
                <a:lnTo>
                  <a:pt x="97972" y="169818"/>
                </a:lnTo>
                <a:lnTo>
                  <a:pt x="91440" y="176349"/>
                </a:lnTo>
                <a:lnTo>
                  <a:pt x="78377" y="176349"/>
                </a:lnTo>
                <a:lnTo>
                  <a:pt x="71846" y="176349"/>
                </a:lnTo>
                <a:lnTo>
                  <a:pt x="58783" y="176349"/>
                </a:lnTo>
                <a:lnTo>
                  <a:pt x="52252" y="176349"/>
                </a:lnTo>
                <a:lnTo>
                  <a:pt x="39189" y="176349"/>
                </a:lnTo>
                <a:lnTo>
                  <a:pt x="32657" y="169818"/>
                </a:lnTo>
                <a:lnTo>
                  <a:pt x="19595" y="169818"/>
                </a:lnTo>
                <a:lnTo>
                  <a:pt x="13063" y="163286"/>
                </a:lnTo>
                <a:lnTo>
                  <a:pt x="6532" y="156755"/>
                </a:lnTo>
                <a:lnTo>
                  <a:pt x="0" y="150223"/>
                </a:lnTo>
                <a:lnTo>
                  <a:pt x="0" y="143692"/>
                </a:lnTo>
                <a:lnTo>
                  <a:pt x="6532" y="137161"/>
                </a:lnTo>
                <a:lnTo>
                  <a:pt x="6532" y="137161"/>
                </a:lnTo>
                <a:lnTo>
                  <a:pt x="19595" y="130629"/>
                </a:lnTo>
                <a:lnTo>
                  <a:pt x="26126" y="124098"/>
                </a:lnTo>
                <a:lnTo>
                  <a:pt x="32657" y="124098"/>
                </a:lnTo>
                <a:lnTo>
                  <a:pt x="45720" y="117566"/>
                </a:lnTo>
                <a:lnTo>
                  <a:pt x="58783" y="111035"/>
                </a:lnTo>
                <a:lnTo>
                  <a:pt x="71846" y="111035"/>
                </a:lnTo>
                <a:lnTo>
                  <a:pt x="84909" y="104503"/>
                </a:lnTo>
                <a:lnTo>
                  <a:pt x="104503" y="104503"/>
                </a:lnTo>
                <a:lnTo>
                  <a:pt x="117566" y="97972"/>
                </a:lnTo>
                <a:lnTo>
                  <a:pt x="130629" y="91440"/>
                </a:lnTo>
                <a:lnTo>
                  <a:pt x="150223" y="91440"/>
                </a:lnTo>
                <a:lnTo>
                  <a:pt x="163286" y="84909"/>
                </a:lnTo>
                <a:lnTo>
                  <a:pt x="182880" y="78377"/>
                </a:lnTo>
                <a:lnTo>
                  <a:pt x="195943" y="78377"/>
                </a:lnTo>
                <a:lnTo>
                  <a:pt x="209006" y="65315"/>
                </a:lnTo>
                <a:lnTo>
                  <a:pt x="228600" y="58783"/>
                </a:lnTo>
                <a:lnTo>
                  <a:pt x="241663" y="58783"/>
                </a:lnTo>
                <a:lnTo>
                  <a:pt x="248195" y="45721"/>
                </a:lnTo>
                <a:lnTo>
                  <a:pt x="254726" y="39189"/>
                </a:lnTo>
                <a:lnTo>
                  <a:pt x="261257" y="32658"/>
                </a:lnTo>
                <a:lnTo>
                  <a:pt x="267789" y="26126"/>
                </a:lnTo>
                <a:lnTo>
                  <a:pt x="267789" y="19595"/>
                </a:lnTo>
                <a:lnTo>
                  <a:pt x="267789" y="13063"/>
                </a:lnTo>
                <a:lnTo>
                  <a:pt x="261257" y="13063"/>
                </a:lnTo>
                <a:lnTo>
                  <a:pt x="254726" y="6532"/>
                </a:lnTo>
                <a:lnTo>
                  <a:pt x="248195" y="6532"/>
                </a:lnTo>
                <a:lnTo>
                  <a:pt x="235132" y="0"/>
                </a:lnTo>
                <a:lnTo>
                  <a:pt x="228600" y="0"/>
                </a:lnTo>
                <a:lnTo>
                  <a:pt x="215537" y="0"/>
                </a:lnTo>
                <a:lnTo>
                  <a:pt x="209006" y="6532"/>
                </a:lnTo>
                <a:lnTo>
                  <a:pt x="195943" y="13063"/>
                </a:lnTo>
                <a:lnTo>
                  <a:pt x="182880" y="19595"/>
                </a:lnTo>
                <a:lnTo>
                  <a:pt x="176349" y="32658"/>
                </a:lnTo>
                <a:lnTo>
                  <a:pt x="169817" y="39189"/>
                </a:lnTo>
                <a:lnTo>
                  <a:pt x="163286" y="45721"/>
                </a:lnTo>
                <a:lnTo>
                  <a:pt x="163286" y="58783"/>
                </a:lnTo>
                <a:lnTo>
                  <a:pt x="156754" y="65315"/>
                </a:lnTo>
                <a:lnTo>
                  <a:pt x="156754" y="78377"/>
                </a:lnTo>
                <a:lnTo>
                  <a:pt x="156754" y="91440"/>
                </a:lnTo>
                <a:lnTo>
                  <a:pt x="163286" y="97972"/>
                </a:lnTo>
                <a:lnTo>
                  <a:pt x="169817" y="104503"/>
                </a:lnTo>
                <a:lnTo>
                  <a:pt x="176349" y="117566"/>
                </a:lnTo>
                <a:lnTo>
                  <a:pt x="182880" y="124098"/>
                </a:lnTo>
                <a:lnTo>
                  <a:pt x="189411" y="130629"/>
                </a:lnTo>
                <a:lnTo>
                  <a:pt x="195943" y="137161"/>
                </a:lnTo>
                <a:lnTo>
                  <a:pt x="209006" y="143692"/>
                </a:lnTo>
                <a:lnTo>
                  <a:pt x="222069" y="150223"/>
                </a:lnTo>
                <a:lnTo>
                  <a:pt x="241663" y="150223"/>
                </a:lnTo>
                <a:lnTo>
                  <a:pt x="254726" y="156755"/>
                </a:lnTo>
                <a:lnTo>
                  <a:pt x="267789" y="156755"/>
                </a:lnTo>
                <a:lnTo>
                  <a:pt x="287383" y="156755"/>
                </a:lnTo>
                <a:lnTo>
                  <a:pt x="287383" y="15675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1"/>
          <p:cNvSpPr/>
          <p:nvPr/>
        </p:nvSpPr>
        <p:spPr>
          <a:xfrm>
            <a:off x="3213463" y="2651760"/>
            <a:ext cx="163287" cy="150224"/>
          </a:xfrm>
          <a:custGeom>
            <a:avLst/>
            <a:gdLst/>
            <a:ahLst/>
            <a:cxnLst/>
            <a:rect l="l" t="t" r="r" b="b"/>
            <a:pathLst>
              <a:path w="163287" h="150224" extrusionOk="0">
                <a:moveTo>
                  <a:pt x="71845" y="58783"/>
                </a:moveTo>
                <a:lnTo>
                  <a:pt x="71845" y="52251"/>
                </a:lnTo>
                <a:lnTo>
                  <a:pt x="71845" y="39189"/>
                </a:lnTo>
                <a:lnTo>
                  <a:pt x="71845" y="32657"/>
                </a:lnTo>
                <a:lnTo>
                  <a:pt x="71845" y="26126"/>
                </a:lnTo>
                <a:lnTo>
                  <a:pt x="65314" y="19594"/>
                </a:lnTo>
                <a:lnTo>
                  <a:pt x="58783" y="13063"/>
                </a:lnTo>
                <a:lnTo>
                  <a:pt x="58783" y="6531"/>
                </a:lnTo>
                <a:lnTo>
                  <a:pt x="52251" y="6531"/>
                </a:lnTo>
                <a:lnTo>
                  <a:pt x="45720" y="6531"/>
                </a:lnTo>
                <a:lnTo>
                  <a:pt x="32657" y="0"/>
                </a:lnTo>
                <a:lnTo>
                  <a:pt x="26126" y="6531"/>
                </a:lnTo>
                <a:lnTo>
                  <a:pt x="19594" y="6531"/>
                </a:lnTo>
                <a:lnTo>
                  <a:pt x="13063" y="6531"/>
                </a:lnTo>
                <a:lnTo>
                  <a:pt x="6532" y="13063"/>
                </a:lnTo>
                <a:lnTo>
                  <a:pt x="6532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6532" y="39189"/>
                </a:lnTo>
                <a:lnTo>
                  <a:pt x="13063" y="45720"/>
                </a:lnTo>
                <a:lnTo>
                  <a:pt x="13063" y="52251"/>
                </a:lnTo>
                <a:lnTo>
                  <a:pt x="26126" y="58783"/>
                </a:lnTo>
                <a:lnTo>
                  <a:pt x="39188" y="71845"/>
                </a:lnTo>
                <a:lnTo>
                  <a:pt x="52251" y="78377"/>
                </a:lnTo>
                <a:lnTo>
                  <a:pt x="65314" y="84908"/>
                </a:lnTo>
                <a:lnTo>
                  <a:pt x="78377" y="91440"/>
                </a:lnTo>
                <a:lnTo>
                  <a:pt x="91440" y="97971"/>
                </a:lnTo>
                <a:lnTo>
                  <a:pt x="104503" y="104503"/>
                </a:lnTo>
                <a:lnTo>
                  <a:pt x="117565" y="111034"/>
                </a:lnTo>
                <a:lnTo>
                  <a:pt x="130629" y="117566"/>
                </a:lnTo>
                <a:lnTo>
                  <a:pt x="143691" y="124097"/>
                </a:lnTo>
                <a:lnTo>
                  <a:pt x="150223" y="124097"/>
                </a:lnTo>
                <a:lnTo>
                  <a:pt x="156754" y="130629"/>
                </a:lnTo>
                <a:lnTo>
                  <a:pt x="156754" y="137160"/>
                </a:lnTo>
                <a:lnTo>
                  <a:pt x="163286" y="137160"/>
                </a:lnTo>
                <a:lnTo>
                  <a:pt x="163286" y="143691"/>
                </a:lnTo>
                <a:lnTo>
                  <a:pt x="156754" y="143691"/>
                </a:lnTo>
                <a:lnTo>
                  <a:pt x="150223" y="143691"/>
                </a:lnTo>
                <a:lnTo>
                  <a:pt x="143691" y="150223"/>
                </a:lnTo>
                <a:lnTo>
                  <a:pt x="130629" y="150223"/>
                </a:lnTo>
                <a:lnTo>
                  <a:pt x="117565" y="150223"/>
                </a:lnTo>
                <a:lnTo>
                  <a:pt x="104503" y="143691"/>
                </a:lnTo>
                <a:lnTo>
                  <a:pt x="91440" y="143691"/>
                </a:lnTo>
                <a:lnTo>
                  <a:pt x="78377" y="143691"/>
                </a:lnTo>
                <a:lnTo>
                  <a:pt x="58783" y="143691"/>
                </a:lnTo>
                <a:lnTo>
                  <a:pt x="58783" y="14369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1796143" y="2984863"/>
            <a:ext cx="150224" cy="195943"/>
          </a:xfrm>
          <a:custGeom>
            <a:avLst/>
            <a:gdLst/>
            <a:ahLst/>
            <a:cxnLst/>
            <a:rect l="l" t="t" r="r" b="b"/>
            <a:pathLst>
              <a:path w="150224" h="195943" extrusionOk="0">
                <a:moveTo>
                  <a:pt x="6531" y="0"/>
                </a:moveTo>
                <a:lnTo>
                  <a:pt x="653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9188"/>
                </a:lnTo>
                <a:lnTo>
                  <a:pt x="0" y="52251"/>
                </a:lnTo>
                <a:lnTo>
                  <a:pt x="0" y="65314"/>
                </a:lnTo>
                <a:lnTo>
                  <a:pt x="0" y="71845"/>
                </a:lnTo>
                <a:lnTo>
                  <a:pt x="0" y="84908"/>
                </a:lnTo>
                <a:lnTo>
                  <a:pt x="0" y="91440"/>
                </a:lnTo>
                <a:lnTo>
                  <a:pt x="0" y="104502"/>
                </a:lnTo>
                <a:lnTo>
                  <a:pt x="0" y="117565"/>
                </a:lnTo>
                <a:lnTo>
                  <a:pt x="0" y="124097"/>
                </a:lnTo>
                <a:lnTo>
                  <a:pt x="0" y="137160"/>
                </a:lnTo>
                <a:lnTo>
                  <a:pt x="0" y="143691"/>
                </a:lnTo>
                <a:lnTo>
                  <a:pt x="0" y="150223"/>
                </a:lnTo>
                <a:lnTo>
                  <a:pt x="0" y="156754"/>
                </a:lnTo>
                <a:lnTo>
                  <a:pt x="0" y="156754"/>
                </a:lnTo>
                <a:lnTo>
                  <a:pt x="0" y="163286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6531" y="169817"/>
                </a:lnTo>
                <a:lnTo>
                  <a:pt x="6531" y="169817"/>
                </a:lnTo>
                <a:lnTo>
                  <a:pt x="6531" y="163286"/>
                </a:lnTo>
                <a:lnTo>
                  <a:pt x="13063" y="163286"/>
                </a:lnTo>
                <a:lnTo>
                  <a:pt x="19594" y="163286"/>
                </a:lnTo>
                <a:lnTo>
                  <a:pt x="26126" y="163286"/>
                </a:lnTo>
                <a:lnTo>
                  <a:pt x="32657" y="156754"/>
                </a:lnTo>
                <a:lnTo>
                  <a:pt x="39189" y="156754"/>
                </a:lnTo>
                <a:lnTo>
                  <a:pt x="45720" y="150223"/>
                </a:lnTo>
                <a:lnTo>
                  <a:pt x="58783" y="150223"/>
                </a:lnTo>
                <a:lnTo>
                  <a:pt x="71846" y="150223"/>
                </a:lnTo>
                <a:lnTo>
                  <a:pt x="78377" y="150223"/>
                </a:lnTo>
                <a:lnTo>
                  <a:pt x="91440" y="143691"/>
                </a:lnTo>
                <a:lnTo>
                  <a:pt x="91440" y="143691"/>
                </a:lnTo>
                <a:lnTo>
                  <a:pt x="104503" y="143691"/>
                </a:lnTo>
                <a:lnTo>
                  <a:pt x="104503" y="137160"/>
                </a:lnTo>
                <a:lnTo>
                  <a:pt x="111034" y="137160"/>
                </a:lnTo>
                <a:lnTo>
                  <a:pt x="117566" y="137160"/>
                </a:lnTo>
                <a:lnTo>
                  <a:pt x="117566" y="137160"/>
                </a:lnTo>
                <a:lnTo>
                  <a:pt x="117566" y="130628"/>
                </a:lnTo>
                <a:lnTo>
                  <a:pt x="117566" y="130628"/>
                </a:lnTo>
                <a:lnTo>
                  <a:pt x="117566" y="124097"/>
                </a:lnTo>
                <a:lnTo>
                  <a:pt x="117566" y="124097"/>
                </a:lnTo>
                <a:lnTo>
                  <a:pt x="111034" y="124097"/>
                </a:lnTo>
                <a:lnTo>
                  <a:pt x="111034" y="117565"/>
                </a:lnTo>
                <a:lnTo>
                  <a:pt x="104503" y="117565"/>
                </a:lnTo>
                <a:lnTo>
                  <a:pt x="97971" y="111034"/>
                </a:lnTo>
                <a:lnTo>
                  <a:pt x="91440" y="104502"/>
                </a:lnTo>
                <a:lnTo>
                  <a:pt x="91440" y="104502"/>
                </a:lnTo>
                <a:lnTo>
                  <a:pt x="84908" y="104502"/>
                </a:lnTo>
                <a:lnTo>
                  <a:pt x="78377" y="104502"/>
                </a:lnTo>
                <a:lnTo>
                  <a:pt x="78377" y="104502"/>
                </a:lnTo>
                <a:lnTo>
                  <a:pt x="71846" y="104502"/>
                </a:lnTo>
                <a:lnTo>
                  <a:pt x="71846" y="104502"/>
                </a:lnTo>
                <a:lnTo>
                  <a:pt x="71846" y="104502"/>
                </a:lnTo>
                <a:lnTo>
                  <a:pt x="71846" y="104502"/>
                </a:lnTo>
                <a:lnTo>
                  <a:pt x="71846" y="104502"/>
                </a:lnTo>
                <a:lnTo>
                  <a:pt x="78377" y="104502"/>
                </a:lnTo>
                <a:lnTo>
                  <a:pt x="84908" y="104502"/>
                </a:lnTo>
                <a:lnTo>
                  <a:pt x="91440" y="111034"/>
                </a:lnTo>
                <a:lnTo>
                  <a:pt x="97971" y="117565"/>
                </a:lnTo>
                <a:lnTo>
                  <a:pt x="104503" y="117565"/>
                </a:lnTo>
                <a:lnTo>
                  <a:pt x="111034" y="124097"/>
                </a:lnTo>
                <a:lnTo>
                  <a:pt x="117566" y="124097"/>
                </a:lnTo>
                <a:lnTo>
                  <a:pt x="124097" y="130628"/>
                </a:lnTo>
                <a:lnTo>
                  <a:pt x="130629" y="130628"/>
                </a:lnTo>
                <a:lnTo>
                  <a:pt x="137160" y="130628"/>
                </a:lnTo>
                <a:lnTo>
                  <a:pt x="143691" y="137160"/>
                </a:lnTo>
                <a:lnTo>
                  <a:pt x="150223" y="143691"/>
                </a:lnTo>
                <a:lnTo>
                  <a:pt x="150223" y="143691"/>
                </a:lnTo>
                <a:lnTo>
                  <a:pt x="150223" y="150223"/>
                </a:lnTo>
                <a:lnTo>
                  <a:pt x="150223" y="150223"/>
                </a:lnTo>
                <a:lnTo>
                  <a:pt x="150223" y="156754"/>
                </a:lnTo>
                <a:lnTo>
                  <a:pt x="150223" y="163286"/>
                </a:lnTo>
                <a:lnTo>
                  <a:pt x="143691" y="169817"/>
                </a:lnTo>
                <a:lnTo>
                  <a:pt x="137160" y="169817"/>
                </a:lnTo>
                <a:lnTo>
                  <a:pt x="130629" y="176348"/>
                </a:lnTo>
                <a:lnTo>
                  <a:pt x="124097" y="182880"/>
                </a:lnTo>
                <a:lnTo>
                  <a:pt x="117566" y="189411"/>
                </a:lnTo>
                <a:lnTo>
                  <a:pt x="111034" y="189411"/>
                </a:lnTo>
                <a:lnTo>
                  <a:pt x="104503" y="189411"/>
                </a:lnTo>
                <a:lnTo>
                  <a:pt x="97971" y="195942"/>
                </a:lnTo>
                <a:lnTo>
                  <a:pt x="91440" y="195942"/>
                </a:lnTo>
                <a:lnTo>
                  <a:pt x="91440" y="195942"/>
                </a:lnTo>
                <a:lnTo>
                  <a:pt x="91440" y="19594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2031274" y="3069771"/>
            <a:ext cx="124099" cy="346167"/>
          </a:xfrm>
          <a:custGeom>
            <a:avLst/>
            <a:gdLst/>
            <a:ahLst/>
            <a:cxnLst/>
            <a:rect l="l" t="t" r="r" b="b"/>
            <a:pathLst>
              <a:path w="124099" h="346167" extrusionOk="0">
                <a:moveTo>
                  <a:pt x="117566" y="65315"/>
                </a:moveTo>
                <a:lnTo>
                  <a:pt x="117566" y="58783"/>
                </a:lnTo>
                <a:lnTo>
                  <a:pt x="124098" y="52252"/>
                </a:lnTo>
                <a:lnTo>
                  <a:pt x="124098" y="45720"/>
                </a:lnTo>
                <a:lnTo>
                  <a:pt x="124098" y="39189"/>
                </a:lnTo>
                <a:lnTo>
                  <a:pt x="124098" y="32657"/>
                </a:lnTo>
                <a:lnTo>
                  <a:pt x="124098" y="26126"/>
                </a:lnTo>
                <a:lnTo>
                  <a:pt x="124098" y="19594"/>
                </a:lnTo>
                <a:lnTo>
                  <a:pt x="124098" y="13063"/>
                </a:lnTo>
                <a:lnTo>
                  <a:pt x="117566" y="6532"/>
                </a:lnTo>
                <a:lnTo>
                  <a:pt x="111035" y="6532"/>
                </a:lnTo>
                <a:lnTo>
                  <a:pt x="104503" y="0"/>
                </a:lnTo>
                <a:lnTo>
                  <a:pt x="97972" y="0"/>
                </a:lnTo>
                <a:lnTo>
                  <a:pt x="91440" y="0"/>
                </a:lnTo>
                <a:lnTo>
                  <a:pt x="78377" y="6532"/>
                </a:lnTo>
                <a:lnTo>
                  <a:pt x="71846" y="6532"/>
                </a:lnTo>
                <a:lnTo>
                  <a:pt x="65315" y="13063"/>
                </a:lnTo>
                <a:lnTo>
                  <a:pt x="52252" y="19594"/>
                </a:lnTo>
                <a:lnTo>
                  <a:pt x="45720" y="32657"/>
                </a:lnTo>
                <a:lnTo>
                  <a:pt x="32658" y="39189"/>
                </a:lnTo>
                <a:lnTo>
                  <a:pt x="32658" y="52252"/>
                </a:lnTo>
                <a:lnTo>
                  <a:pt x="26126" y="58783"/>
                </a:lnTo>
                <a:lnTo>
                  <a:pt x="19595" y="71846"/>
                </a:lnTo>
                <a:lnTo>
                  <a:pt x="19595" y="84909"/>
                </a:lnTo>
                <a:lnTo>
                  <a:pt x="19595" y="91440"/>
                </a:lnTo>
                <a:lnTo>
                  <a:pt x="19595" y="104503"/>
                </a:lnTo>
                <a:lnTo>
                  <a:pt x="19595" y="111034"/>
                </a:lnTo>
                <a:lnTo>
                  <a:pt x="19595" y="117566"/>
                </a:lnTo>
                <a:lnTo>
                  <a:pt x="19595" y="124097"/>
                </a:lnTo>
                <a:lnTo>
                  <a:pt x="26126" y="130629"/>
                </a:lnTo>
                <a:lnTo>
                  <a:pt x="32658" y="130629"/>
                </a:lnTo>
                <a:lnTo>
                  <a:pt x="32658" y="137160"/>
                </a:lnTo>
                <a:lnTo>
                  <a:pt x="39189" y="137160"/>
                </a:lnTo>
                <a:lnTo>
                  <a:pt x="45720" y="137160"/>
                </a:lnTo>
                <a:lnTo>
                  <a:pt x="52252" y="137160"/>
                </a:lnTo>
                <a:lnTo>
                  <a:pt x="65315" y="130629"/>
                </a:lnTo>
                <a:lnTo>
                  <a:pt x="71846" y="130629"/>
                </a:lnTo>
                <a:lnTo>
                  <a:pt x="78377" y="124097"/>
                </a:lnTo>
                <a:lnTo>
                  <a:pt x="84909" y="117566"/>
                </a:lnTo>
                <a:lnTo>
                  <a:pt x="91440" y="111034"/>
                </a:lnTo>
                <a:lnTo>
                  <a:pt x="91440" y="104503"/>
                </a:lnTo>
                <a:lnTo>
                  <a:pt x="97972" y="97972"/>
                </a:lnTo>
                <a:lnTo>
                  <a:pt x="104503" y="91440"/>
                </a:lnTo>
                <a:lnTo>
                  <a:pt x="104503" y="78378"/>
                </a:lnTo>
                <a:lnTo>
                  <a:pt x="104503" y="71846"/>
                </a:lnTo>
                <a:lnTo>
                  <a:pt x="111035" y="65315"/>
                </a:lnTo>
                <a:lnTo>
                  <a:pt x="111035" y="58783"/>
                </a:lnTo>
                <a:lnTo>
                  <a:pt x="111035" y="58783"/>
                </a:lnTo>
                <a:lnTo>
                  <a:pt x="111035" y="52252"/>
                </a:lnTo>
                <a:lnTo>
                  <a:pt x="111035" y="52252"/>
                </a:lnTo>
                <a:lnTo>
                  <a:pt x="111035" y="52252"/>
                </a:lnTo>
                <a:lnTo>
                  <a:pt x="111035" y="52252"/>
                </a:lnTo>
                <a:lnTo>
                  <a:pt x="111035" y="52252"/>
                </a:lnTo>
                <a:lnTo>
                  <a:pt x="111035" y="52252"/>
                </a:lnTo>
                <a:lnTo>
                  <a:pt x="111035" y="52252"/>
                </a:lnTo>
                <a:lnTo>
                  <a:pt x="111035" y="58783"/>
                </a:lnTo>
                <a:lnTo>
                  <a:pt x="111035" y="65315"/>
                </a:lnTo>
                <a:lnTo>
                  <a:pt x="111035" y="78378"/>
                </a:lnTo>
                <a:lnTo>
                  <a:pt x="111035" y="84909"/>
                </a:lnTo>
                <a:lnTo>
                  <a:pt x="111035" y="97972"/>
                </a:lnTo>
                <a:lnTo>
                  <a:pt x="111035" y="111034"/>
                </a:lnTo>
                <a:lnTo>
                  <a:pt x="111035" y="124097"/>
                </a:lnTo>
                <a:lnTo>
                  <a:pt x="111035" y="137160"/>
                </a:lnTo>
                <a:lnTo>
                  <a:pt x="111035" y="156755"/>
                </a:lnTo>
                <a:lnTo>
                  <a:pt x="111035" y="169818"/>
                </a:lnTo>
                <a:lnTo>
                  <a:pt x="111035" y="182880"/>
                </a:lnTo>
                <a:lnTo>
                  <a:pt x="111035" y="202475"/>
                </a:lnTo>
                <a:lnTo>
                  <a:pt x="117566" y="215537"/>
                </a:lnTo>
                <a:lnTo>
                  <a:pt x="117566" y="228601"/>
                </a:lnTo>
                <a:lnTo>
                  <a:pt x="124098" y="241663"/>
                </a:lnTo>
                <a:lnTo>
                  <a:pt x="124098" y="254726"/>
                </a:lnTo>
                <a:lnTo>
                  <a:pt x="124098" y="274320"/>
                </a:lnTo>
                <a:lnTo>
                  <a:pt x="124098" y="280852"/>
                </a:lnTo>
                <a:lnTo>
                  <a:pt x="124098" y="293915"/>
                </a:lnTo>
                <a:lnTo>
                  <a:pt x="124098" y="306978"/>
                </a:lnTo>
                <a:lnTo>
                  <a:pt x="117566" y="313509"/>
                </a:lnTo>
                <a:lnTo>
                  <a:pt x="111035" y="326572"/>
                </a:lnTo>
                <a:lnTo>
                  <a:pt x="104503" y="333103"/>
                </a:lnTo>
                <a:lnTo>
                  <a:pt x="91440" y="339634"/>
                </a:lnTo>
                <a:lnTo>
                  <a:pt x="84909" y="346166"/>
                </a:lnTo>
                <a:lnTo>
                  <a:pt x="71846" y="346166"/>
                </a:lnTo>
                <a:lnTo>
                  <a:pt x="65315" y="346166"/>
                </a:lnTo>
                <a:lnTo>
                  <a:pt x="52252" y="346166"/>
                </a:lnTo>
                <a:lnTo>
                  <a:pt x="45720" y="346166"/>
                </a:lnTo>
                <a:lnTo>
                  <a:pt x="32658" y="339634"/>
                </a:lnTo>
                <a:lnTo>
                  <a:pt x="26126" y="333103"/>
                </a:lnTo>
                <a:lnTo>
                  <a:pt x="19595" y="320040"/>
                </a:lnTo>
                <a:lnTo>
                  <a:pt x="13063" y="313509"/>
                </a:lnTo>
                <a:lnTo>
                  <a:pt x="6532" y="300446"/>
                </a:lnTo>
                <a:lnTo>
                  <a:pt x="0" y="280852"/>
                </a:lnTo>
                <a:lnTo>
                  <a:pt x="0" y="28085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1"/>
          <p:cNvSpPr/>
          <p:nvPr/>
        </p:nvSpPr>
        <p:spPr>
          <a:xfrm>
            <a:off x="2201092" y="3108960"/>
            <a:ext cx="117566" cy="84909"/>
          </a:xfrm>
          <a:custGeom>
            <a:avLst/>
            <a:gdLst/>
            <a:ahLst/>
            <a:cxnLst/>
            <a:rect l="l" t="t" r="r" b="b"/>
            <a:pathLst>
              <a:path w="117566" h="84909" extrusionOk="0">
                <a:moveTo>
                  <a:pt x="71845" y="26126"/>
                </a:moveTo>
                <a:lnTo>
                  <a:pt x="71845" y="19594"/>
                </a:lnTo>
                <a:lnTo>
                  <a:pt x="65314" y="19594"/>
                </a:lnTo>
                <a:lnTo>
                  <a:pt x="65314" y="13063"/>
                </a:lnTo>
                <a:lnTo>
                  <a:pt x="58782" y="6531"/>
                </a:lnTo>
                <a:lnTo>
                  <a:pt x="58782" y="6531"/>
                </a:lnTo>
                <a:lnTo>
                  <a:pt x="58782" y="0"/>
                </a:lnTo>
                <a:lnTo>
                  <a:pt x="52251" y="0"/>
                </a:lnTo>
                <a:lnTo>
                  <a:pt x="45720" y="0"/>
                </a:lnTo>
                <a:lnTo>
                  <a:pt x="39188" y="0"/>
                </a:lnTo>
                <a:lnTo>
                  <a:pt x="39188" y="0"/>
                </a:lnTo>
                <a:lnTo>
                  <a:pt x="32657" y="0"/>
                </a:ln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19594" y="6531"/>
                </a:lnTo>
                <a:lnTo>
                  <a:pt x="13062" y="6531"/>
                </a:lnTo>
                <a:lnTo>
                  <a:pt x="13062" y="6531"/>
                </a:lnTo>
                <a:lnTo>
                  <a:pt x="13062" y="13063"/>
                </a:lnTo>
                <a:lnTo>
                  <a:pt x="13062" y="13063"/>
                </a:lnTo>
                <a:lnTo>
                  <a:pt x="6531" y="19594"/>
                </a:lnTo>
                <a:lnTo>
                  <a:pt x="6531" y="19594"/>
                </a:lnTo>
                <a:lnTo>
                  <a:pt x="6531" y="19594"/>
                </a:lnTo>
                <a:lnTo>
                  <a:pt x="6531" y="26126"/>
                </a:lnTo>
                <a:lnTo>
                  <a:pt x="6531" y="26126"/>
                </a:lnTo>
                <a:lnTo>
                  <a:pt x="0" y="26126"/>
                </a:lnTo>
                <a:lnTo>
                  <a:pt x="0" y="32657"/>
                </a:lnTo>
                <a:lnTo>
                  <a:pt x="0" y="32657"/>
                </a:lnTo>
                <a:lnTo>
                  <a:pt x="0" y="32657"/>
                </a:lnTo>
                <a:lnTo>
                  <a:pt x="0" y="32657"/>
                </a:lnTo>
                <a:lnTo>
                  <a:pt x="0" y="39189"/>
                </a:lnTo>
                <a:lnTo>
                  <a:pt x="0" y="39189"/>
                </a:lnTo>
                <a:lnTo>
                  <a:pt x="0" y="39189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0" y="58783"/>
                </a:lnTo>
                <a:lnTo>
                  <a:pt x="0" y="65314"/>
                </a:lnTo>
                <a:lnTo>
                  <a:pt x="6531" y="65314"/>
                </a:lnTo>
                <a:lnTo>
                  <a:pt x="6531" y="71845"/>
                </a:lnTo>
                <a:lnTo>
                  <a:pt x="6531" y="71845"/>
                </a:lnTo>
                <a:lnTo>
                  <a:pt x="6531" y="78377"/>
                </a:lnTo>
                <a:lnTo>
                  <a:pt x="13062" y="78377"/>
                </a:lnTo>
                <a:lnTo>
                  <a:pt x="13062" y="78377"/>
                </a:lnTo>
                <a:lnTo>
                  <a:pt x="13062" y="84908"/>
                </a:lnTo>
                <a:lnTo>
                  <a:pt x="19594" y="84908"/>
                </a:lnTo>
                <a:lnTo>
                  <a:pt x="19594" y="84908"/>
                </a:lnTo>
                <a:lnTo>
                  <a:pt x="26125" y="84908"/>
                </a:lnTo>
                <a:lnTo>
                  <a:pt x="26125" y="84908"/>
                </a:lnTo>
                <a:lnTo>
                  <a:pt x="32657" y="78377"/>
                </a:lnTo>
                <a:lnTo>
                  <a:pt x="39188" y="78377"/>
                </a:lnTo>
                <a:lnTo>
                  <a:pt x="45720" y="71845"/>
                </a:lnTo>
                <a:lnTo>
                  <a:pt x="52251" y="71845"/>
                </a:lnTo>
                <a:lnTo>
                  <a:pt x="52251" y="65314"/>
                </a:lnTo>
                <a:lnTo>
                  <a:pt x="58782" y="65314"/>
                </a:lnTo>
                <a:lnTo>
                  <a:pt x="58782" y="58783"/>
                </a:lnTo>
                <a:lnTo>
                  <a:pt x="65314" y="52251"/>
                </a:lnTo>
                <a:lnTo>
                  <a:pt x="65314" y="45720"/>
                </a:lnTo>
                <a:lnTo>
                  <a:pt x="71845" y="45720"/>
                </a:lnTo>
                <a:lnTo>
                  <a:pt x="71845" y="39189"/>
                </a:lnTo>
                <a:lnTo>
                  <a:pt x="71845" y="39189"/>
                </a:lnTo>
                <a:lnTo>
                  <a:pt x="71845" y="32657"/>
                </a:lnTo>
                <a:lnTo>
                  <a:pt x="78377" y="32657"/>
                </a:lnTo>
                <a:lnTo>
                  <a:pt x="78377" y="26126"/>
                </a:lnTo>
                <a:lnTo>
                  <a:pt x="78377" y="26126"/>
                </a:lnTo>
                <a:lnTo>
                  <a:pt x="78377" y="26126"/>
                </a:lnTo>
                <a:lnTo>
                  <a:pt x="78377" y="26126"/>
                </a:lnTo>
                <a:lnTo>
                  <a:pt x="78377" y="26126"/>
                </a:lnTo>
                <a:lnTo>
                  <a:pt x="78377" y="26126"/>
                </a:lnTo>
                <a:lnTo>
                  <a:pt x="78377" y="26126"/>
                </a:lnTo>
                <a:lnTo>
                  <a:pt x="78377" y="26126"/>
                </a:lnTo>
                <a:lnTo>
                  <a:pt x="78377" y="26126"/>
                </a:lnTo>
                <a:lnTo>
                  <a:pt x="71845" y="26126"/>
                </a:lnTo>
                <a:lnTo>
                  <a:pt x="71845" y="32657"/>
                </a:lnTo>
                <a:lnTo>
                  <a:pt x="71845" y="39189"/>
                </a:lnTo>
                <a:lnTo>
                  <a:pt x="71845" y="39189"/>
                </a:lnTo>
                <a:lnTo>
                  <a:pt x="71845" y="45720"/>
                </a:lnTo>
                <a:lnTo>
                  <a:pt x="71845" y="52251"/>
                </a:lnTo>
                <a:lnTo>
                  <a:pt x="71845" y="58783"/>
                </a:lnTo>
                <a:lnTo>
                  <a:pt x="71845" y="65314"/>
                </a:lnTo>
                <a:lnTo>
                  <a:pt x="71845" y="65314"/>
                </a:lnTo>
                <a:lnTo>
                  <a:pt x="71845" y="71845"/>
                </a:lnTo>
                <a:lnTo>
                  <a:pt x="78377" y="78377"/>
                </a:lnTo>
                <a:lnTo>
                  <a:pt x="78377" y="78377"/>
                </a:lnTo>
                <a:lnTo>
                  <a:pt x="84908" y="84908"/>
                </a:lnTo>
                <a:lnTo>
                  <a:pt x="84908" y="84908"/>
                </a:lnTo>
                <a:lnTo>
                  <a:pt x="97971" y="84908"/>
                </a:lnTo>
                <a:lnTo>
                  <a:pt x="104502" y="78377"/>
                </a:lnTo>
                <a:lnTo>
                  <a:pt x="117565" y="78377"/>
                </a:lnTo>
                <a:lnTo>
                  <a:pt x="117565" y="7837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1"/>
          <p:cNvSpPr/>
          <p:nvPr/>
        </p:nvSpPr>
        <p:spPr>
          <a:xfrm>
            <a:off x="2344783" y="3102428"/>
            <a:ext cx="71847" cy="84910"/>
          </a:xfrm>
          <a:custGeom>
            <a:avLst/>
            <a:gdLst/>
            <a:ahLst/>
            <a:cxnLst/>
            <a:rect l="l" t="t" r="r" b="b"/>
            <a:pathLst>
              <a:path w="71847" h="84910" extrusionOk="0">
                <a:moveTo>
                  <a:pt x="58783" y="0"/>
                </a:moveTo>
                <a:lnTo>
                  <a:pt x="52251" y="0"/>
                </a:lnTo>
                <a:lnTo>
                  <a:pt x="45720" y="0"/>
                </a:lnTo>
                <a:lnTo>
                  <a:pt x="45720" y="0"/>
                </a:lnTo>
                <a:lnTo>
                  <a:pt x="39189" y="0"/>
                </a:lnTo>
                <a:lnTo>
                  <a:pt x="32657" y="0"/>
                </a:lnTo>
                <a:lnTo>
                  <a:pt x="32657" y="0"/>
                </a:lnTo>
                <a:lnTo>
                  <a:pt x="26126" y="0"/>
                </a:lnTo>
                <a:lnTo>
                  <a:pt x="19594" y="0"/>
                </a:lnTo>
                <a:lnTo>
                  <a:pt x="19594" y="0"/>
                </a:lnTo>
                <a:lnTo>
                  <a:pt x="19594" y="6532"/>
                </a:lnTo>
                <a:lnTo>
                  <a:pt x="19594" y="6532"/>
                </a:lnTo>
                <a:lnTo>
                  <a:pt x="19594" y="6532"/>
                </a:lnTo>
                <a:lnTo>
                  <a:pt x="19594" y="13063"/>
                </a:lnTo>
                <a:lnTo>
                  <a:pt x="19594" y="13063"/>
                </a:lnTo>
                <a:lnTo>
                  <a:pt x="19594" y="19595"/>
                </a:lnTo>
                <a:lnTo>
                  <a:pt x="26126" y="26126"/>
                </a:lnTo>
                <a:lnTo>
                  <a:pt x="32657" y="32658"/>
                </a:lnTo>
                <a:lnTo>
                  <a:pt x="39189" y="32658"/>
                </a:lnTo>
                <a:lnTo>
                  <a:pt x="45720" y="45721"/>
                </a:lnTo>
                <a:lnTo>
                  <a:pt x="52251" y="45721"/>
                </a:lnTo>
                <a:lnTo>
                  <a:pt x="58783" y="52252"/>
                </a:lnTo>
                <a:lnTo>
                  <a:pt x="65314" y="58783"/>
                </a:lnTo>
                <a:lnTo>
                  <a:pt x="65314" y="65315"/>
                </a:lnTo>
                <a:lnTo>
                  <a:pt x="65314" y="65315"/>
                </a:lnTo>
                <a:lnTo>
                  <a:pt x="71846" y="71846"/>
                </a:lnTo>
                <a:lnTo>
                  <a:pt x="71846" y="71846"/>
                </a:lnTo>
                <a:lnTo>
                  <a:pt x="71846" y="78377"/>
                </a:lnTo>
                <a:lnTo>
                  <a:pt x="65314" y="78377"/>
                </a:lnTo>
                <a:lnTo>
                  <a:pt x="65314" y="78377"/>
                </a:lnTo>
                <a:lnTo>
                  <a:pt x="65314" y="84909"/>
                </a:lnTo>
                <a:lnTo>
                  <a:pt x="58783" y="84909"/>
                </a:lnTo>
                <a:lnTo>
                  <a:pt x="52251" y="84909"/>
                </a:lnTo>
                <a:lnTo>
                  <a:pt x="45720" y="84909"/>
                </a:lnTo>
                <a:lnTo>
                  <a:pt x="39189" y="84909"/>
                </a:lnTo>
                <a:lnTo>
                  <a:pt x="32657" y="84909"/>
                </a:lnTo>
                <a:lnTo>
                  <a:pt x="19594" y="84909"/>
                </a:lnTo>
                <a:lnTo>
                  <a:pt x="13063" y="78377"/>
                </a:lnTo>
                <a:lnTo>
                  <a:pt x="13063" y="78377"/>
                </a:lnTo>
                <a:lnTo>
                  <a:pt x="6531" y="71846"/>
                </a:lnTo>
                <a:lnTo>
                  <a:pt x="0" y="71846"/>
                </a:lnTo>
                <a:lnTo>
                  <a:pt x="0" y="7184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1"/>
          <p:cNvSpPr/>
          <p:nvPr/>
        </p:nvSpPr>
        <p:spPr>
          <a:xfrm>
            <a:off x="2436223" y="3102428"/>
            <a:ext cx="97973" cy="65316"/>
          </a:xfrm>
          <a:custGeom>
            <a:avLst/>
            <a:gdLst/>
            <a:ahLst/>
            <a:cxnLst/>
            <a:rect l="l" t="t" r="r" b="b"/>
            <a:pathLst>
              <a:path w="97973" h="65316" extrusionOk="0">
                <a:moveTo>
                  <a:pt x="45720" y="19595"/>
                </a:moveTo>
                <a:lnTo>
                  <a:pt x="45720" y="13063"/>
                </a:lnTo>
                <a:lnTo>
                  <a:pt x="52251" y="13063"/>
                </a:lnTo>
                <a:lnTo>
                  <a:pt x="58783" y="13063"/>
                </a:lnTo>
                <a:lnTo>
                  <a:pt x="58783" y="6532"/>
                </a:lnTo>
                <a:lnTo>
                  <a:pt x="58783" y="6532"/>
                </a:lnTo>
                <a:lnTo>
                  <a:pt x="58783" y="6532"/>
                </a:lnTo>
                <a:lnTo>
                  <a:pt x="58783" y="6532"/>
                </a:lnTo>
                <a:lnTo>
                  <a:pt x="52251" y="6532"/>
                </a:lnTo>
                <a:lnTo>
                  <a:pt x="45720" y="6532"/>
                </a:lnTo>
                <a:lnTo>
                  <a:pt x="45720" y="6532"/>
                </a:lnTo>
                <a:lnTo>
                  <a:pt x="32657" y="13063"/>
                </a:lnTo>
                <a:lnTo>
                  <a:pt x="32657" y="13063"/>
                </a:lnTo>
                <a:lnTo>
                  <a:pt x="19594" y="19595"/>
                </a:lnTo>
                <a:lnTo>
                  <a:pt x="13063" y="26126"/>
                </a:lnTo>
                <a:lnTo>
                  <a:pt x="6531" y="32658"/>
                </a:lnTo>
                <a:lnTo>
                  <a:pt x="0" y="32658"/>
                </a:lnTo>
                <a:lnTo>
                  <a:pt x="0" y="45721"/>
                </a:lnTo>
                <a:lnTo>
                  <a:pt x="0" y="45721"/>
                </a:lnTo>
                <a:lnTo>
                  <a:pt x="0" y="52252"/>
                </a:lnTo>
                <a:lnTo>
                  <a:pt x="0" y="52252"/>
                </a:lnTo>
                <a:lnTo>
                  <a:pt x="6531" y="58783"/>
                </a:lnTo>
                <a:lnTo>
                  <a:pt x="6531" y="58783"/>
                </a:lnTo>
                <a:lnTo>
                  <a:pt x="13063" y="65315"/>
                </a:lnTo>
                <a:lnTo>
                  <a:pt x="13063" y="65315"/>
                </a:lnTo>
                <a:lnTo>
                  <a:pt x="26126" y="65315"/>
                </a:lnTo>
                <a:lnTo>
                  <a:pt x="32657" y="65315"/>
                </a:lnTo>
                <a:lnTo>
                  <a:pt x="39188" y="65315"/>
                </a:lnTo>
                <a:lnTo>
                  <a:pt x="45720" y="65315"/>
                </a:lnTo>
                <a:lnTo>
                  <a:pt x="58783" y="65315"/>
                </a:lnTo>
                <a:lnTo>
                  <a:pt x="65314" y="58783"/>
                </a:lnTo>
                <a:lnTo>
                  <a:pt x="78377" y="58783"/>
                </a:lnTo>
                <a:lnTo>
                  <a:pt x="78377" y="52252"/>
                </a:lnTo>
                <a:lnTo>
                  <a:pt x="91440" y="52252"/>
                </a:lnTo>
                <a:lnTo>
                  <a:pt x="91440" y="45721"/>
                </a:lnTo>
                <a:lnTo>
                  <a:pt x="97972" y="39189"/>
                </a:lnTo>
                <a:lnTo>
                  <a:pt x="97972" y="39189"/>
                </a:lnTo>
                <a:lnTo>
                  <a:pt x="97972" y="32658"/>
                </a:lnTo>
                <a:lnTo>
                  <a:pt x="97972" y="26126"/>
                </a:lnTo>
                <a:lnTo>
                  <a:pt x="97972" y="19595"/>
                </a:lnTo>
                <a:lnTo>
                  <a:pt x="91440" y="19595"/>
                </a:lnTo>
                <a:lnTo>
                  <a:pt x="84909" y="13063"/>
                </a:lnTo>
                <a:lnTo>
                  <a:pt x="78377" y="13063"/>
                </a:lnTo>
                <a:lnTo>
                  <a:pt x="71846" y="13063"/>
                </a:lnTo>
                <a:lnTo>
                  <a:pt x="65314" y="6532"/>
                </a:lnTo>
                <a:lnTo>
                  <a:pt x="58783" y="6532"/>
                </a:lnTo>
                <a:lnTo>
                  <a:pt x="52251" y="6532"/>
                </a:lnTo>
                <a:lnTo>
                  <a:pt x="45720" y="6532"/>
                </a:lnTo>
                <a:lnTo>
                  <a:pt x="39188" y="0"/>
                </a:lnTo>
                <a:lnTo>
                  <a:pt x="39188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2612572" y="3037114"/>
            <a:ext cx="6532" cy="111036"/>
          </a:xfrm>
          <a:custGeom>
            <a:avLst/>
            <a:gdLst/>
            <a:ahLst/>
            <a:cxnLst/>
            <a:rect l="l" t="t" r="r" b="b"/>
            <a:pathLst>
              <a:path w="6532" h="111036" extrusionOk="0">
                <a:moveTo>
                  <a:pt x="6531" y="0"/>
                </a:moveTo>
                <a:lnTo>
                  <a:pt x="6531" y="0"/>
                </a:lnTo>
                <a:lnTo>
                  <a:pt x="6531" y="0"/>
                </a:lnTo>
                <a:lnTo>
                  <a:pt x="6531" y="6532"/>
                </a:lnTo>
                <a:lnTo>
                  <a:pt x="6531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9189"/>
                </a:lnTo>
                <a:lnTo>
                  <a:pt x="0" y="45720"/>
                </a:lnTo>
                <a:lnTo>
                  <a:pt x="0" y="52251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84909"/>
                </a:lnTo>
                <a:lnTo>
                  <a:pt x="0" y="91440"/>
                </a:lnTo>
                <a:lnTo>
                  <a:pt x="0" y="91440"/>
                </a:lnTo>
                <a:lnTo>
                  <a:pt x="0" y="97972"/>
                </a:lnTo>
                <a:lnTo>
                  <a:pt x="0" y="111035"/>
                </a:lnTo>
                <a:lnTo>
                  <a:pt x="0" y="11103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2677886" y="3082834"/>
            <a:ext cx="1" cy="71847"/>
          </a:xfrm>
          <a:custGeom>
            <a:avLst/>
            <a:gdLst/>
            <a:ahLst/>
            <a:cxnLst/>
            <a:rect l="l" t="t" r="r" b="b"/>
            <a:pathLst>
              <a:path w="1" h="71847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0" y="39189"/>
                </a:lnTo>
                <a:lnTo>
                  <a:pt x="0" y="45720"/>
                </a:lnTo>
                <a:lnTo>
                  <a:pt x="0" y="52252"/>
                </a:lnTo>
                <a:lnTo>
                  <a:pt x="0" y="52252"/>
                </a:lnTo>
                <a:lnTo>
                  <a:pt x="0" y="58783"/>
                </a:lnTo>
                <a:lnTo>
                  <a:pt x="0" y="65315"/>
                </a:lnTo>
                <a:lnTo>
                  <a:pt x="0" y="65315"/>
                </a:lnTo>
                <a:lnTo>
                  <a:pt x="0" y="71846"/>
                </a:lnTo>
                <a:lnTo>
                  <a:pt x="0" y="7184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2743200" y="3082834"/>
            <a:ext cx="78378" cy="71847"/>
          </a:xfrm>
          <a:custGeom>
            <a:avLst/>
            <a:gdLst/>
            <a:ahLst/>
            <a:cxnLst/>
            <a:rect l="l" t="t" r="r" b="b"/>
            <a:pathLst>
              <a:path w="78378" h="71847" extrusionOk="0">
                <a:moveTo>
                  <a:pt x="0" y="13063"/>
                </a:moveTo>
                <a:lnTo>
                  <a:pt x="0" y="6531"/>
                </a:lnTo>
                <a:lnTo>
                  <a:pt x="0" y="13063"/>
                </a:lnTo>
                <a:lnTo>
                  <a:pt x="0" y="19594"/>
                </a:lnTo>
                <a:lnTo>
                  <a:pt x="0" y="19594"/>
                </a:lnTo>
                <a:lnTo>
                  <a:pt x="0" y="26126"/>
                </a:lnTo>
                <a:lnTo>
                  <a:pt x="6532" y="26126"/>
                </a:lnTo>
                <a:lnTo>
                  <a:pt x="6532" y="32657"/>
                </a:lnTo>
                <a:lnTo>
                  <a:pt x="6532" y="39189"/>
                </a:lnTo>
                <a:lnTo>
                  <a:pt x="6532" y="39189"/>
                </a:lnTo>
                <a:lnTo>
                  <a:pt x="6532" y="45720"/>
                </a:lnTo>
                <a:lnTo>
                  <a:pt x="6532" y="45720"/>
                </a:lnTo>
                <a:lnTo>
                  <a:pt x="6532" y="52252"/>
                </a:lnTo>
                <a:lnTo>
                  <a:pt x="6532" y="52252"/>
                </a:lnTo>
                <a:lnTo>
                  <a:pt x="6532" y="52252"/>
                </a:lnTo>
                <a:lnTo>
                  <a:pt x="6532" y="52252"/>
                </a:lnTo>
                <a:lnTo>
                  <a:pt x="6532" y="52252"/>
                </a:lnTo>
                <a:lnTo>
                  <a:pt x="6532" y="52252"/>
                </a:lnTo>
                <a:lnTo>
                  <a:pt x="6532" y="52252"/>
                </a:lnTo>
                <a:lnTo>
                  <a:pt x="6532" y="52252"/>
                </a:lnTo>
                <a:lnTo>
                  <a:pt x="6532" y="52252"/>
                </a:lnTo>
                <a:lnTo>
                  <a:pt x="6532" y="45720"/>
                </a:lnTo>
                <a:lnTo>
                  <a:pt x="6532" y="45720"/>
                </a:lnTo>
                <a:lnTo>
                  <a:pt x="13063" y="39189"/>
                </a:lnTo>
                <a:lnTo>
                  <a:pt x="13063" y="32657"/>
                </a:lnTo>
                <a:lnTo>
                  <a:pt x="19595" y="26126"/>
                </a:lnTo>
                <a:lnTo>
                  <a:pt x="19595" y="26126"/>
                </a:lnTo>
                <a:lnTo>
                  <a:pt x="26126" y="19594"/>
                </a:lnTo>
                <a:lnTo>
                  <a:pt x="32657" y="13063"/>
                </a:lnTo>
                <a:lnTo>
                  <a:pt x="39189" y="6531"/>
                </a:lnTo>
                <a:lnTo>
                  <a:pt x="39189" y="6531"/>
                </a:lnTo>
                <a:lnTo>
                  <a:pt x="45720" y="6531"/>
                </a:lnTo>
                <a:lnTo>
                  <a:pt x="52251" y="0"/>
                </a:lnTo>
                <a:lnTo>
                  <a:pt x="52251" y="0"/>
                </a:lnTo>
                <a:lnTo>
                  <a:pt x="52251" y="0"/>
                </a:lnTo>
                <a:lnTo>
                  <a:pt x="58783" y="0"/>
                </a:lnTo>
                <a:lnTo>
                  <a:pt x="58783" y="0"/>
                </a:lnTo>
                <a:lnTo>
                  <a:pt x="65314" y="6531"/>
                </a:lnTo>
                <a:lnTo>
                  <a:pt x="65314" y="6531"/>
                </a:lnTo>
                <a:lnTo>
                  <a:pt x="65314" y="6531"/>
                </a:lnTo>
                <a:lnTo>
                  <a:pt x="65314" y="13063"/>
                </a:lnTo>
                <a:lnTo>
                  <a:pt x="65314" y="19594"/>
                </a:lnTo>
                <a:lnTo>
                  <a:pt x="71846" y="26126"/>
                </a:lnTo>
                <a:lnTo>
                  <a:pt x="71846" y="26126"/>
                </a:lnTo>
                <a:lnTo>
                  <a:pt x="71846" y="32657"/>
                </a:lnTo>
                <a:lnTo>
                  <a:pt x="71846" y="39189"/>
                </a:lnTo>
                <a:lnTo>
                  <a:pt x="71846" y="45720"/>
                </a:lnTo>
                <a:lnTo>
                  <a:pt x="71846" y="52252"/>
                </a:lnTo>
                <a:lnTo>
                  <a:pt x="71846" y="58783"/>
                </a:lnTo>
                <a:lnTo>
                  <a:pt x="71846" y="58783"/>
                </a:lnTo>
                <a:lnTo>
                  <a:pt x="71846" y="65315"/>
                </a:lnTo>
                <a:lnTo>
                  <a:pt x="71846" y="65315"/>
                </a:lnTo>
                <a:lnTo>
                  <a:pt x="71846" y="65315"/>
                </a:lnTo>
                <a:lnTo>
                  <a:pt x="71846" y="71846"/>
                </a:lnTo>
                <a:lnTo>
                  <a:pt x="71846" y="65315"/>
                </a:lnTo>
                <a:lnTo>
                  <a:pt x="71846" y="65315"/>
                </a:lnTo>
                <a:lnTo>
                  <a:pt x="78377" y="65315"/>
                </a:lnTo>
                <a:lnTo>
                  <a:pt x="78377" y="6531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2860766" y="3056708"/>
            <a:ext cx="156755" cy="97973"/>
          </a:xfrm>
          <a:custGeom>
            <a:avLst/>
            <a:gdLst/>
            <a:ahLst/>
            <a:cxnLst/>
            <a:rect l="l" t="t" r="r" b="b"/>
            <a:pathLst>
              <a:path w="156755" h="97973" extrusionOk="0">
                <a:moveTo>
                  <a:pt x="0" y="52252"/>
                </a:moveTo>
                <a:lnTo>
                  <a:pt x="0" y="52252"/>
                </a:lnTo>
                <a:lnTo>
                  <a:pt x="6531" y="52252"/>
                </a:lnTo>
                <a:lnTo>
                  <a:pt x="6531" y="52252"/>
                </a:lnTo>
                <a:lnTo>
                  <a:pt x="6531" y="52252"/>
                </a:lnTo>
                <a:lnTo>
                  <a:pt x="13063" y="52252"/>
                </a:lnTo>
                <a:lnTo>
                  <a:pt x="19594" y="52252"/>
                </a:lnTo>
                <a:lnTo>
                  <a:pt x="26126" y="52252"/>
                </a:lnTo>
                <a:lnTo>
                  <a:pt x="32657" y="52252"/>
                </a:lnTo>
                <a:lnTo>
                  <a:pt x="45720" y="45720"/>
                </a:lnTo>
                <a:lnTo>
                  <a:pt x="52251" y="45720"/>
                </a:lnTo>
                <a:lnTo>
                  <a:pt x="65314" y="45720"/>
                </a:lnTo>
                <a:lnTo>
                  <a:pt x="71845" y="39189"/>
                </a:lnTo>
                <a:lnTo>
                  <a:pt x="84908" y="32657"/>
                </a:lnTo>
                <a:lnTo>
                  <a:pt x="91440" y="32657"/>
                </a:lnTo>
                <a:lnTo>
                  <a:pt x="97971" y="26126"/>
                </a:lnTo>
                <a:lnTo>
                  <a:pt x="104503" y="26126"/>
                </a:lnTo>
                <a:lnTo>
                  <a:pt x="104503" y="19595"/>
                </a:lnTo>
                <a:lnTo>
                  <a:pt x="111034" y="19595"/>
                </a:lnTo>
                <a:lnTo>
                  <a:pt x="111034" y="13063"/>
                </a:lnTo>
                <a:lnTo>
                  <a:pt x="111034" y="13063"/>
                </a:lnTo>
                <a:lnTo>
                  <a:pt x="111034" y="6532"/>
                </a:lnTo>
                <a:lnTo>
                  <a:pt x="111034" y="6532"/>
                </a:lnTo>
                <a:lnTo>
                  <a:pt x="104503" y="0"/>
                </a:lnTo>
                <a:lnTo>
                  <a:pt x="104503" y="0"/>
                </a:lnTo>
                <a:lnTo>
                  <a:pt x="97971" y="0"/>
                </a:lnTo>
                <a:lnTo>
                  <a:pt x="91440" y="0"/>
                </a:lnTo>
                <a:lnTo>
                  <a:pt x="84908" y="6532"/>
                </a:lnTo>
                <a:lnTo>
                  <a:pt x="78377" y="6532"/>
                </a:lnTo>
                <a:lnTo>
                  <a:pt x="71845" y="6532"/>
                </a:lnTo>
                <a:lnTo>
                  <a:pt x="65314" y="13063"/>
                </a:lnTo>
                <a:lnTo>
                  <a:pt x="58783" y="19595"/>
                </a:lnTo>
                <a:lnTo>
                  <a:pt x="52251" y="19595"/>
                </a:lnTo>
                <a:lnTo>
                  <a:pt x="45720" y="26126"/>
                </a:lnTo>
                <a:lnTo>
                  <a:pt x="39188" y="32657"/>
                </a:lnTo>
                <a:lnTo>
                  <a:pt x="39188" y="45720"/>
                </a:lnTo>
                <a:lnTo>
                  <a:pt x="39188" y="52252"/>
                </a:lnTo>
                <a:lnTo>
                  <a:pt x="39188" y="58783"/>
                </a:lnTo>
                <a:lnTo>
                  <a:pt x="39188" y="65315"/>
                </a:lnTo>
                <a:lnTo>
                  <a:pt x="39188" y="65315"/>
                </a:lnTo>
                <a:lnTo>
                  <a:pt x="45720" y="71846"/>
                </a:lnTo>
                <a:lnTo>
                  <a:pt x="45720" y="78378"/>
                </a:lnTo>
                <a:lnTo>
                  <a:pt x="52251" y="78378"/>
                </a:lnTo>
                <a:lnTo>
                  <a:pt x="58783" y="84909"/>
                </a:lnTo>
                <a:lnTo>
                  <a:pt x="65314" y="91441"/>
                </a:lnTo>
                <a:lnTo>
                  <a:pt x="78377" y="91441"/>
                </a:lnTo>
                <a:lnTo>
                  <a:pt x="84908" y="91441"/>
                </a:lnTo>
                <a:lnTo>
                  <a:pt x="97971" y="91441"/>
                </a:lnTo>
                <a:lnTo>
                  <a:pt x="104503" y="91441"/>
                </a:lnTo>
                <a:lnTo>
                  <a:pt x="117566" y="97972"/>
                </a:lnTo>
                <a:lnTo>
                  <a:pt x="124097" y="91441"/>
                </a:lnTo>
                <a:lnTo>
                  <a:pt x="130629" y="91441"/>
                </a:lnTo>
                <a:lnTo>
                  <a:pt x="137160" y="91441"/>
                </a:lnTo>
                <a:lnTo>
                  <a:pt x="143691" y="84909"/>
                </a:lnTo>
                <a:lnTo>
                  <a:pt x="150223" y="78378"/>
                </a:lnTo>
                <a:lnTo>
                  <a:pt x="156754" y="78378"/>
                </a:lnTo>
                <a:lnTo>
                  <a:pt x="156754" y="7837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1"/>
          <p:cNvSpPr/>
          <p:nvPr/>
        </p:nvSpPr>
        <p:spPr>
          <a:xfrm>
            <a:off x="2743200" y="3030583"/>
            <a:ext cx="6533" cy="1"/>
          </a:xfrm>
          <a:custGeom>
            <a:avLst/>
            <a:gdLst/>
            <a:ahLst/>
            <a:cxnLst/>
            <a:rect l="l" t="t" r="r" b="b"/>
            <a:pathLst>
              <a:path w="6533" h="1" extrusionOk="0">
                <a:moveTo>
                  <a:pt x="653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1"/>
          <p:cNvSpPr/>
          <p:nvPr/>
        </p:nvSpPr>
        <p:spPr>
          <a:xfrm>
            <a:off x="3095897" y="3141617"/>
            <a:ext cx="6533" cy="71847"/>
          </a:xfrm>
          <a:custGeom>
            <a:avLst/>
            <a:gdLst/>
            <a:ahLst/>
            <a:cxnLst/>
            <a:rect l="l" t="t" r="r" b="b"/>
            <a:pathLst>
              <a:path w="6533" h="71847" extrusionOk="0">
                <a:moveTo>
                  <a:pt x="0" y="0"/>
                </a:moveTo>
                <a:lnTo>
                  <a:pt x="0" y="0"/>
                </a:lnTo>
                <a:lnTo>
                  <a:pt x="0" y="6532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6532" y="45720"/>
                </a:lnTo>
                <a:lnTo>
                  <a:pt x="6532" y="52251"/>
                </a:lnTo>
                <a:lnTo>
                  <a:pt x="6532" y="71846"/>
                </a:lnTo>
                <a:lnTo>
                  <a:pt x="6532" y="7184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1"/>
          <p:cNvSpPr/>
          <p:nvPr/>
        </p:nvSpPr>
        <p:spPr>
          <a:xfrm>
            <a:off x="3252651" y="2958737"/>
            <a:ext cx="267790" cy="195944"/>
          </a:xfrm>
          <a:custGeom>
            <a:avLst/>
            <a:gdLst/>
            <a:ahLst/>
            <a:cxnLst/>
            <a:rect l="l" t="t" r="r" b="b"/>
            <a:pathLst>
              <a:path w="267790" h="195944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13063"/>
                </a:lnTo>
                <a:lnTo>
                  <a:pt x="0" y="13063"/>
                </a:lnTo>
                <a:lnTo>
                  <a:pt x="0" y="26126"/>
                </a:lnTo>
                <a:lnTo>
                  <a:pt x="0" y="32657"/>
                </a:lnTo>
                <a:lnTo>
                  <a:pt x="0" y="45720"/>
                </a:lnTo>
                <a:lnTo>
                  <a:pt x="0" y="52252"/>
                </a:lnTo>
                <a:lnTo>
                  <a:pt x="0" y="65314"/>
                </a:lnTo>
                <a:lnTo>
                  <a:pt x="0" y="78377"/>
                </a:lnTo>
                <a:lnTo>
                  <a:pt x="0" y="91440"/>
                </a:lnTo>
                <a:lnTo>
                  <a:pt x="0" y="104503"/>
                </a:lnTo>
                <a:lnTo>
                  <a:pt x="0" y="117566"/>
                </a:lnTo>
                <a:lnTo>
                  <a:pt x="0" y="130628"/>
                </a:lnTo>
                <a:lnTo>
                  <a:pt x="0" y="143691"/>
                </a:lnTo>
                <a:lnTo>
                  <a:pt x="0" y="156754"/>
                </a:lnTo>
                <a:lnTo>
                  <a:pt x="0" y="163286"/>
                </a:lnTo>
                <a:lnTo>
                  <a:pt x="0" y="169817"/>
                </a:lnTo>
                <a:lnTo>
                  <a:pt x="0" y="182880"/>
                </a:lnTo>
                <a:lnTo>
                  <a:pt x="0" y="189412"/>
                </a:lnTo>
                <a:lnTo>
                  <a:pt x="0" y="195943"/>
                </a:lnTo>
                <a:lnTo>
                  <a:pt x="0" y="195943"/>
                </a:lnTo>
                <a:lnTo>
                  <a:pt x="0" y="195943"/>
                </a:lnTo>
                <a:lnTo>
                  <a:pt x="0" y="195943"/>
                </a:lnTo>
                <a:lnTo>
                  <a:pt x="0" y="195943"/>
                </a:lnTo>
                <a:lnTo>
                  <a:pt x="0" y="195943"/>
                </a:lnTo>
                <a:lnTo>
                  <a:pt x="6532" y="195943"/>
                </a:lnTo>
                <a:lnTo>
                  <a:pt x="6532" y="189412"/>
                </a:lnTo>
                <a:lnTo>
                  <a:pt x="6532" y="182880"/>
                </a:lnTo>
                <a:lnTo>
                  <a:pt x="6532" y="176349"/>
                </a:lnTo>
                <a:lnTo>
                  <a:pt x="13063" y="163286"/>
                </a:lnTo>
                <a:lnTo>
                  <a:pt x="13063" y="156754"/>
                </a:lnTo>
                <a:lnTo>
                  <a:pt x="19595" y="150223"/>
                </a:lnTo>
                <a:lnTo>
                  <a:pt x="19595" y="143691"/>
                </a:lnTo>
                <a:lnTo>
                  <a:pt x="26126" y="130628"/>
                </a:lnTo>
                <a:lnTo>
                  <a:pt x="32657" y="124097"/>
                </a:lnTo>
                <a:lnTo>
                  <a:pt x="39189" y="117566"/>
                </a:lnTo>
                <a:lnTo>
                  <a:pt x="45721" y="111034"/>
                </a:lnTo>
                <a:lnTo>
                  <a:pt x="52252" y="104503"/>
                </a:lnTo>
                <a:lnTo>
                  <a:pt x="58783" y="97971"/>
                </a:lnTo>
                <a:lnTo>
                  <a:pt x="65315" y="97971"/>
                </a:lnTo>
                <a:lnTo>
                  <a:pt x="71846" y="91440"/>
                </a:lnTo>
                <a:lnTo>
                  <a:pt x="78377" y="91440"/>
                </a:lnTo>
                <a:lnTo>
                  <a:pt x="84909" y="84909"/>
                </a:lnTo>
                <a:lnTo>
                  <a:pt x="91441" y="84909"/>
                </a:lnTo>
                <a:lnTo>
                  <a:pt x="97972" y="84909"/>
                </a:lnTo>
                <a:lnTo>
                  <a:pt x="104503" y="91440"/>
                </a:lnTo>
                <a:lnTo>
                  <a:pt x="111035" y="91440"/>
                </a:lnTo>
                <a:lnTo>
                  <a:pt x="111035" y="97971"/>
                </a:lnTo>
                <a:lnTo>
                  <a:pt x="117566" y="97971"/>
                </a:lnTo>
                <a:lnTo>
                  <a:pt x="124098" y="104503"/>
                </a:lnTo>
                <a:lnTo>
                  <a:pt x="124098" y="111034"/>
                </a:lnTo>
                <a:lnTo>
                  <a:pt x="124098" y="117566"/>
                </a:lnTo>
                <a:lnTo>
                  <a:pt x="130629" y="124097"/>
                </a:lnTo>
                <a:lnTo>
                  <a:pt x="130629" y="130628"/>
                </a:lnTo>
                <a:lnTo>
                  <a:pt x="130629" y="130628"/>
                </a:lnTo>
                <a:lnTo>
                  <a:pt x="130629" y="143691"/>
                </a:lnTo>
                <a:lnTo>
                  <a:pt x="130629" y="150223"/>
                </a:lnTo>
                <a:lnTo>
                  <a:pt x="130629" y="156754"/>
                </a:lnTo>
                <a:lnTo>
                  <a:pt x="130629" y="156754"/>
                </a:lnTo>
                <a:lnTo>
                  <a:pt x="137160" y="163286"/>
                </a:lnTo>
                <a:lnTo>
                  <a:pt x="137160" y="169817"/>
                </a:lnTo>
                <a:lnTo>
                  <a:pt x="137160" y="169817"/>
                </a:lnTo>
                <a:lnTo>
                  <a:pt x="137160" y="169817"/>
                </a:lnTo>
                <a:lnTo>
                  <a:pt x="137160" y="169817"/>
                </a:lnTo>
                <a:lnTo>
                  <a:pt x="137160" y="169817"/>
                </a:lnTo>
                <a:lnTo>
                  <a:pt x="137160" y="169817"/>
                </a:lnTo>
                <a:lnTo>
                  <a:pt x="143692" y="169817"/>
                </a:lnTo>
                <a:lnTo>
                  <a:pt x="143692" y="169817"/>
                </a:lnTo>
                <a:lnTo>
                  <a:pt x="150223" y="169817"/>
                </a:lnTo>
                <a:lnTo>
                  <a:pt x="150223" y="169817"/>
                </a:lnTo>
                <a:lnTo>
                  <a:pt x="156755" y="163286"/>
                </a:lnTo>
                <a:lnTo>
                  <a:pt x="163286" y="163286"/>
                </a:lnTo>
                <a:lnTo>
                  <a:pt x="169818" y="156754"/>
                </a:lnTo>
                <a:lnTo>
                  <a:pt x="176349" y="150223"/>
                </a:lnTo>
                <a:lnTo>
                  <a:pt x="182880" y="150223"/>
                </a:lnTo>
                <a:lnTo>
                  <a:pt x="189412" y="143691"/>
                </a:lnTo>
                <a:lnTo>
                  <a:pt x="195944" y="137160"/>
                </a:lnTo>
                <a:lnTo>
                  <a:pt x="202475" y="130628"/>
                </a:lnTo>
                <a:lnTo>
                  <a:pt x="215538" y="117566"/>
                </a:lnTo>
                <a:lnTo>
                  <a:pt x="222069" y="111034"/>
                </a:lnTo>
                <a:lnTo>
                  <a:pt x="228600" y="104503"/>
                </a:lnTo>
                <a:lnTo>
                  <a:pt x="235132" y="97971"/>
                </a:lnTo>
                <a:lnTo>
                  <a:pt x="241663" y="91440"/>
                </a:lnTo>
                <a:lnTo>
                  <a:pt x="241663" y="84909"/>
                </a:lnTo>
                <a:lnTo>
                  <a:pt x="248195" y="78377"/>
                </a:lnTo>
                <a:lnTo>
                  <a:pt x="248195" y="71846"/>
                </a:lnTo>
                <a:lnTo>
                  <a:pt x="248195" y="65314"/>
                </a:lnTo>
                <a:lnTo>
                  <a:pt x="248195" y="58783"/>
                </a:lnTo>
                <a:lnTo>
                  <a:pt x="248195" y="58783"/>
                </a:lnTo>
                <a:lnTo>
                  <a:pt x="241663" y="52252"/>
                </a:lnTo>
                <a:lnTo>
                  <a:pt x="241663" y="52252"/>
                </a:lnTo>
                <a:lnTo>
                  <a:pt x="241663" y="52252"/>
                </a:lnTo>
                <a:lnTo>
                  <a:pt x="235132" y="52252"/>
                </a:lnTo>
                <a:lnTo>
                  <a:pt x="228600" y="58783"/>
                </a:lnTo>
                <a:lnTo>
                  <a:pt x="228600" y="58783"/>
                </a:lnTo>
                <a:lnTo>
                  <a:pt x="222069" y="65314"/>
                </a:lnTo>
                <a:lnTo>
                  <a:pt x="215538" y="71846"/>
                </a:lnTo>
                <a:lnTo>
                  <a:pt x="209006" y="78377"/>
                </a:lnTo>
                <a:lnTo>
                  <a:pt x="209006" y="84909"/>
                </a:lnTo>
                <a:lnTo>
                  <a:pt x="202475" y="97971"/>
                </a:lnTo>
                <a:lnTo>
                  <a:pt x="202475" y="104503"/>
                </a:lnTo>
                <a:lnTo>
                  <a:pt x="195944" y="111034"/>
                </a:lnTo>
                <a:lnTo>
                  <a:pt x="195944" y="124097"/>
                </a:lnTo>
                <a:lnTo>
                  <a:pt x="202475" y="130628"/>
                </a:lnTo>
                <a:lnTo>
                  <a:pt x="202475" y="143691"/>
                </a:lnTo>
                <a:lnTo>
                  <a:pt x="209006" y="150223"/>
                </a:lnTo>
                <a:lnTo>
                  <a:pt x="209006" y="156754"/>
                </a:lnTo>
                <a:lnTo>
                  <a:pt x="215538" y="163286"/>
                </a:lnTo>
                <a:lnTo>
                  <a:pt x="222069" y="163286"/>
                </a:lnTo>
                <a:lnTo>
                  <a:pt x="235132" y="169817"/>
                </a:lnTo>
                <a:lnTo>
                  <a:pt x="241663" y="176349"/>
                </a:lnTo>
                <a:lnTo>
                  <a:pt x="254726" y="176349"/>
                </a:lnTo>
                <a:lnTo>
                  <a:pt x="267789" y="176349"/>
                </a:lnTo>
                <a:lnTo>
                  <a:pt x="267789" y="17634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1"/>
          <p:cNvSpPr/>
          <p:nvPr/>
        </p:nvSpPr>
        <p:spPr>
          <a:xfrm>
            <a:off x="3540034" y="3030583"/>
            <a:ext cx="156756" cy="97972"/>
          </a:xfrm>
          <a:custGeom>
            <a:avLst/>
            <a:gdLst/>
            <a:ahLst/>
            <a:cxnLst/>
            <a:rect l="l" t="t" r="r" b="b"/>
            <a:pathLst>
              <a:path w="156756" h="97972" extrusionOk="0">
                <a:moveTo>
                  <a:pt x="97972" y="45720"/>
                </a:moveTo>
                <a:lnTo>
                  <a:pt x="97972" y="39188"/>
                </a:lnTo>
                <a:lnTo>
                  <a:pt x="97972" y="26125"/>
                </a:lnTo>
                <a:lnTo>
                  <a:pt x="97972" y="19594"/>
                </a:lnTo>
                <a:lnTo>
                  <a:pt x="97972" y="13063"/>
                </a:lnTo>
                <a:lnTo>
                  <a:pt x="91440" y="13063"/>
                </a:lnTo>
                <a:lnTo>
                  <a:pt x="91440" y="6531"/>
                </a:lnTo>
                <a:lnTo>
                  <a:pt x="84909" y="0"/>
                </a:lnTo>
                <a:lnTo>
                  <a:pt x="78377" y="0"/>
                </a:lnTo>
                <a:lnTo>
                  <a:pt x="71846" y="0"/>
                </a:lnTo>
                <a:lnTo>
                  <a:pt x="71846" y="0"/>
                </a:lnTo>
                <a:lnTo>
                  <a:pt x="58783" y="0"/>
                </a:lnTo>
                <a:lnTo>
                  <a:pt x="52252" y="6531"/>
                </a:lnTo>
                <a:lnTo>
                  <a:pt x="45720" y="6531"/>
                </a:lnTo>
                <a:lnTo>
                  <a:pt x="32658" y="19594"/>
                </a:lnTo>
                <a:lnTo>
                  <a:pt x="32658" y="19594"/>
                </a:lnTo>
                <a:lnTo>
                  <a:pt x="19594" y="32657"/>
                </a:lnTo>
                <a:lnTo>
                  <a:pt x="13063" y="39188"/>
                </a:lnTo>
                <a:lnTo>
                  <a:pt x="6532" y="45720"/>
                </a:lnTo>
                <a:lnTo>
                  <a:pt x="0" y="52251"/>
                </a:lnTo>
                <a:lnTo>
                  <a:pt x="0" y="58782"/>
                </a:lnTo>
                <a:lnTo>
                  <a:pt x="0" y="71845"/>
                </a:lnTo>
                <a:lnTo>
                  <a:pt x="0" y="78377"/>
                </a:lnTo>
                <a:lnTo>
                  <a:pt x="0" y="84908"/>
                </a:lnTo>
                <a:lnTo>
                  <a:pt x="0" y="84908"/>
                </a:lnTo>
                <a:lnTo>
                  <a:pt x="0" y="91440"/>
                </a:lnTo>
                <a:lnTo>
                  <a:pt x="6532" y="91440"/>
                </a:lnTo>
                <a:lnTo>
                  <a:pt x="13063" y="97971"/>
                </a:lnTo>
                <a:lnTo>
                  <a:pt x="19594" y="97971"/>
                </a:lnTo>
                <a:lnTo>
                  <a:pt x="26126" y="97971"/>
                </a:lnTo>
                <a:lnTo>
                  <a:pt x="32658" y="97971"/>
                </a:lnTo>
                <a:lnTo>
                  <a:pt x="32658" y="91440"/>
                </a:lnTo>
                <a:lnTo>
                  <a:pt x="45720" y="91440"/>
                </a:lnTo>
                <a:lnTo>
                  <a:pt x="45720" y="91440"/>
                </a:lnTo>
                <a:lnTo>
                  <a:pt x="52252" y="84908"/>
                </a:lnTo>
                <a:lnTo>
                  <a:pt x="58783" y="78377"/>
                </a:lnTo>
                <a:lnTo>
                  <a:pt x="65315" y="71845"/>
                </a:lnTo>
                <a:lnTo>
                  <a:pt x="65315" y="58782"/>
                </a:lnTo>
                <a:lnTo>
                  <a:pt x="71846" y="52251"/>
                </a:lnTo>
                <a:lnTo>
                  <a:pt x="71846" y="45720"/>
                </a:lnTo>
                <a:lnTo>
                  <a:pt x="71846" y="39188"/>
                </a:lnTo>
                <a:lnTo>
                  <a:pt x="78377" y="32657"/>
                </a:lnTo>
                <a:lnTo>
                  <a:pt x="78377" y="32657"/>
                </a:lnTo>
                <a:lnTo>
                  <a:pt x="78377" y="26125"/>
                </a:lnTo>
                <a:lnTo>
                  <a:pt x="78377" y="26125"/>
                </a:lnTo>
                <a:lnTo>
                  <a:pt x="78377" y="26125"/>
                </a:lnTo>
                <a:lnTo>
                  <a:pt x="78377" y="26125"/>
                </a:lnTo>
                <a:lnTo>
                  <a:pt x="78377" y="26125"/>
                </a:lnTo>
                <a:lnTo>
                  <a:pt x="78377" y="19594"/>
                </a:lnTo>
                <a:lnTo>
                  <a:pt x="78377" y="26125"/>
                </a:lnTo>
                <a:lnTo>
                  <a:pt x="78377" y="26125"/>
                </a:lnTo>
                <a:lnTo>
                  <a:pt x="78377" y="26125"/>
                </a:lnTo>
                <a:lnTo>
                  <a:pt x="78377" y="32657"/>
                </a:lnTo>
                <a:lnTo>
                  <a:pt x="78377" y="39188"/>
                </a:lnTo>
                <a:lnTo>
                  <a:pt x="78377" y="45720"/>
                </a:lnTo>
                <a:lnTo>
                  <a:pt x="78377" y="52251"/>
                </a:lnTo>
                <a:lnTo>
                  <a:pt x="78377" y="52251"/>
                </a:lnTo>
                <a:lnTo>
                  <a:pt x="78377" y="58782"/>
                </a:lnTo>
                <a:lnTo>
                  <a:pt x="78377" y="71845"/>
                </a:lnTo>
                <a:lnTo>
                  <a:pt x="84909" y="78377"/>
                </a:lnTo>
                <a:lnTo>
                  <a:pt x="84909" y="78377"/>
                </a:lnTo>
                <a:lnTo>
                  <a:pt x="91440" y="84908"/>
                </a:lnTo>
                <a:lnTo>
                  <a:pt x="91440" y="91440"/>
                </a:lnTo>
                <a:lnTo>
                  <a:pt x="97972" y="91440"/>
                </a:lnTo>
                <a:lnTo>
                  <a:pt x="104503" y="91440"/>
                </a:lnTo>
                <a:lnTo>
                  <a:pt x="104503" y="91440"/>
                </a:lnTo>
                <a:lnTo>
                  <a:pt x="111035" y="91440"/>
                </a:lnTo>
                <a:lnTo>
                  <a:pt x="117566" y="91440"/>
                </a:lnTo>
                <a:lnTo>
                  <a:pt x="124097" y="84908"/>
                </a:lnTo>
                <a:lnTo>
                  <a:pt x="137161" y="84908"/>
                </a:lnTo>
                <a:lnTo>
                  <a:pt x="143692" y="78377"/>
                </a:lnTo>
                <a:lnTo>
                  <a:pt x="156755" y="65314"/>
                </a:lnTo>
                <a:lnTo>
                  <a:pt x="156755" y="6531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3722914" y="2978331"/>
            <a:ext cx="13064" cy="130630"/>
          </a:xfrm>
          <a:custGeom>
            <a:avLst/>
            <a:gdLst/>
            <a:ahLst/>
            <a:cxnLst/>
            <a:rect l="l" t="t" r="r" b="b"/>
            <a:pathLst>
              <a:path w="13064" h="130630" extrusionOk="0">
                <a:moveTo>
                  <a:pt x="13063" y="6532"/>
                </a:move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6532"/>
                </a:lnTo>
                <a:lnTo>
                  <a:pt x="13063" y="13063"/>
                </a:lnTo>
                <a:lnTo>
                  <a:pt x="13063" y="19595"/>
                </a:lnTo>
                <a:lnTo>
                  <a:pt x="13063" y="26126"/>
                </a:lnTo>
                <a:lnTo>
                  <a:pt x="6532" y="32658"/>
                </a:lnTo>
                <a:lnTo>
                  <a:pt x="6532" y="45720"/>
                </a:lnTo>
                <a:lnTo>
                  <a:pt x="6532" y="52252"/>
                </a:lnTo>
                <a:lnTo>
                  <a:pt x="6532" y="65315"/>
                </a:lnTo>
                <a:lnTo>
                  <a:pt x="0" y="78377"/>
                </a:lnTo>
                <a:lnTo>
                  <a:pt x="0" y="84909"/>
                </a:lnTo>
                <a:lnTo>
                  <a:pt x="0" y="97972"/>
                </a:lnTo>
                <a:lnTo>
                  <a:pt x="0" y="104503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7"/>
                </a:lnTo>
                <a:lnTo>
                  <a:pt x="0" y="124097"/>
                </a:lnTo>
                <a:lnTo>
                  <a:pt x="0" y="130629"/>
                </a:lnTo>
                <a:lnTo>
                  <a:pt x="0" y="13062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3644537" y="3043646"/>
            <a:ext cx="111036" cy="6532"/>
          </a:xfrm>
          <a:custGeom>
            <a:avLst/>
            <a:gdLst/>
            <a:ahLst/>
            <a:cxnLst/>
            <a:rect l="l" t="t" r="r" b="b"/>
            <a:pathLst>
              <a:path w="111036" h="6532" extrusionOk="0">
                <a:moveTo>
                  <a:pt x="111035" y="0"/>
                </a:moveTo>
                <a:lnTo>
                  <a:pt x="111035" y="0"/>
                </a:lnTo>
                <a:lnTo>
                  <a:pt x="111035" y="0"/>
                </a:lnTo>
                <a:lnTo>
                  <a:pt x="104503" y="0"/>
                </a:lnTo>
                <a:lnTo>
                  <a:pt x="104503" y="0"/>
                </a:lnTo>
                <a:lnTo>
                  <a:pt x="97971" y="0"/>
                </a:lnTo>
                <a:lnTo>
                  <a:pt x="91440" y="0"/>
                </a:lnTo>
                <a:lnTo>
                  <a:pt x="84909" y="0"/>
                </a:lnTo>
                <a:lnTo>
                  <a:pt x="78377" y="0"/>
                </a:lnTo>
                <a:lnTo>
                  <a:pt x="71846" y="0"/>
                </a:lnTo>
                <a:lnTo>
                  <a:pt x="58783" y="6531"/>
                </a:lnTo>
                <a:lnTo>
                  <a:pt x="52252" y="6531"/>
                </a:lnTo>
                <a:lnTo>
                  <a:pt x="39189" y="6531"/>
                </a:lnTo>
                <a:lnTo>
                  <a:pt x="32658" y="6531"/>
                </a:lnTo>
                <a:lnTo>
                  <a:pt x="26126" y="6531"/>
                </a:lnTo>
                <a:lnTo>
                  <a:pt x="13063" y="6531"/>
                </a:lnTo>
                <a:lnTo>
                  <a:pt x="13063" y="6531"/>
                </a:lnTo>
                <a:lnTo>
                  <a:pt x="6532" y="6531"/>
                </a:lnTo>
                <a:lnTo>
                  <a:pt x="0" y="6531"/>
                </a:lnTo>
                <a:lnTo>
                  <a:pt x="0" y="653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3788228" y="3017520"/>
            <a:ext cx="13065" cy="91441"/>
          </a:xfrm>
          <a:custGeom>
            <a:avLst/>
            <a:gdLst/>
            <a:ahLst/>
            <a:cxnLst/>
            <a:rect l="l" t="t" r="r" b="b"/>
            <a:pathLst>
              <a:path w="13065" h="91441" extrusionOk="0">
                <a:moveTo>
                  <a:pt x="13064" y="0"/>
                </a:moveTo>
                <a:lnTo>
                  <a:pt x="13064" y="0"/>
                </a:lnTo>
                <a:lnTo>
                  <a:pt x="6532" y="6531"/>
                </a:lnTo>
                <a:lnTo>
                  <a:pt x="6532" y="6531"/>
                </a:lnTo>
                <a:lnTo>
                  <a:pt x="6532" y="13063"/>
                </a:lnTo>
                <a:lnTo>
                  <a:pt x="6532" y="19594"/>
                </a:lnTo>
                <a:lnTo>
                  <a:pt x="6532" y="19594"/>
                </a:lnTo>
                <a:lnTo>
                  <a:pt x="6532" y="32657"/>
                </a:lnTo>
                <a:lnTo>
                  <a:pt x="6532" y="39188"/>
                </a:lnTo>
                <a:lnTo>
                  <a:pt x="6532" y="45720"/>
                </a:lnTo>
                <a:lnTo>
                  <a:pt x="6532" y="52251"/>
                </a:lnTo>
                <a:lnTo>
                  <a:pt x="6532" y="58783"/>
                </a:lnTo>
                <a:lnTo>
                  <a:pt x="6532" y="65314"/>
                </a:lnTo>
                <a:lnTo>
                  <a:pt x="6532" y="71845"/>
                </a:lnTo>
                <a:lnTo>
                  <a:pt x="6532" y="78377"/>
                </a:lnTo>
                <a:lnTo>
                  <a:pt x="0" y="84908"/>
                </a:lnTo>
                <a:lnTo>
                  <a:pt x="0" y="91440"/>
                </a:lnTo>
                <a:lnTo>
                  <a:pt x="0" y="9144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1"/>
          <p:cNvSpPr/>
          <p:nvPr/>
        </p:nvSpPr>
        <p:spPr>
          <a:xfrm>
            <a:off x="3847011" y="3017520"/>
            <a:ext cx="124098" cy="104504"/>
          </a:xfrm>
          <a:custGeom>
            <a:avLst/>
            <a:gdLst/>
            <a:ahLst/>
            <a:cxnLst/>
            <a:rect l="l" t="t" r="r" b="b"/>
            <a:pathLst>
              <a:path w="124098" h="104504" extrusionOk="0">
                <a:moveTo>
                  <a:pt x="0" y="6531"/>
                </a:moveTo>
                <a:lnTo>
                  <a:pt x="0" y="6531"/>
                </a:lnTo>
                <a:lnTo>
                  <a:pt x="0" y="13063"/>
                </a:lnTo>
                <a:lnTo>
                  <a:pt x="6532" y="13063"/>
                </a:lnTo>
                <a:lnTo>
                  <a:pt x="6532" y="19594"/>
                </a:lnTo>
                <a:lnTo>
                  <a:pt x="6532" y="26126"/>
                </a:lnTo>
                <a:lnTo>
                  <a:pt x="6532" y="32657"/>
                </a:lnTo>
                <a:lnTo>
                  <a:pt x="6532" y="39188"/>
                </a:lnTo>
                <a:lnTo>
                  <a:pt x="13063" y="52251"/>
                </a:lnTo>
                <a:lnTo>
                  <a:pt x="13063" y="58783"/>
                </a:lnTo>
                <a:lnTo>
                  <a:pt x="13063" y="65314"/>
                </a:lnTo>
                <a:lnTo>
                  <a:pt x="13063" y="71845"/>
                </a:lnTo>
                <a:lnTo>
                  <a:pt x="13063" y="78377"/>
                </a:lnTo>
                <a:lnTo>
                  <a:pt x="13063" y="84908"/>
                </a:lnTo>
                <a:lnTo>
                  <a:pt x="13063" y="84908"/>
                </a:lnTo>
                <a:lnTo>
                  <a:pt x="13063" y="91440"/>
                </a:lnTo>
                <a:lnTo>
                  <a:pt x="13063" y="91440"/>
                </a:lnTo>
                <a:lnTo>
                  <a:pt x="13063" y="91440"/>
                </a:lnTo>
                <a:lnTo>
                  <a:pt x="13063" y="91440"/>
                </a:lnTo>
                <a:lnTo>
                  <a:pt x="13063" y="91440"/>
                </a:lnTo>
                <a:lnTo>
                  <a:pt x="13063" y="91440"/>
                </a:lnTo>
                <a:lnTo>
                  <a:pt x="13063" y="84908"/>
                </a:lnTo>
                <a:lnTo>
                  <a:pt x="13063" y="84908"/>
                </a:lnTo>
                <a:lnTo>
                  <a:pt x="19595" y="71845"/>
                </a:lnTo>
                <a:lnTo>
                  <a:pt x="19595" y="65314"/>
                </a:lnTo>
                <a:lnTo>
                  <a:pt x="19595" y="58783"/>
                </a:lnTo>
                <a:lnTo>
                  <a:pt x="26126" y="52251"/>
                </a:lnTo>
                <a:lnTo>
                  <a:pt x="32658" y="39188"/>
                </a:lnTo>
                <a:lnTo>
                  <a:pt x="39189" y="32657"/>
                </a:lnTo>
                <a:lnTo>
                  <a:pt x="45720" y="26126"/>
                </a:lnTo>
                <a:lnTo>
                  <a:pt x="52252" y="19594"/>
                </a:lnTo>
                <a:lnTo>
                  <a:pt x="58784" y="13063"/>
                </a:lnTo>
                <a:lnTo>
                  <a:pt x="65315" y="6531"/>
                </a:lnTo>
                <a:lnTo>
                  <a:pt x="71846" y="6531"/>
                </a:lnTo>
                <a:lnTo>
                  <a:pt x="78378" y="6531"/>
                </a:lnTo>
                <a:lnTo>
                  <a:pt x="78378" y="0"/>
                </a:lnTo>
                <a:lnTo>
                  <a:pt x="84909" y="0"/>
                </a:lnTo>
                <a:lnTo>
                  <a:pt x="91440" y="0"/>
                </a:lnTo>
                <a:lnTo>
                  <a:pt x="97972" y="6531"/>
                </a:lnTo>
                <a:lnTo>
                  <a:pt x="97972" y="6531"/>
                </a:lnTo>
                <a:lnTo>
                  <a:pt x="97972" y="13063"/>
                </a:lnTo>
                <a:lnTo>
                  <a:pt x="104503" y="19594"/>
                </a:lnTo>
                <a:lnTo>
                  <a:pt x="104503" y="26126"/>
                </a:lnTo>
                <a:lnTo>
                  <a:pt x="104503" y="32657"/>
                </a:lnTo>
                <a:lnTo>
                  <a:pt x="111035" y="39188"/>
                </a:lnTo>
                <a:lnTo>
                  <a:pt x="111035" y="45720"/>
                </a:lnTo>
                <a:lnTo>
                  <a:pt x="111035" y="52251"/>
                </a:lnTo>
                <a:lnTo>
                  <a:pt x="111035" y="58783"/>
                </a:lnTo>
                <a:lnTo>
                  <a:pt x="111035" y="65314"/>
                </a:lnTo>
                <a:lnTo>
                  <a:pt x="111035" y="71845"/>
                </a:lnTo>
                <a:lnTo>
                  <a:pt x="111035" y="84908"/>
                </a:lnTo>
                <a:lnTo>
                  <a:pt x="111035" y="91440"/>
                </a:lnTo>
                <a:lnTo>
                  <a:pt x="111035" y="91440"/>
                </a:lnTo>
                <a:lnTo>
                  <a:pt x="117566" y="97971"/>
                </a:lnTo>
                <a:lnTo>
                  <a:pt x="124097" y="104503"/>
                </a:lnTo>
                <a:lnTo>
                  <a:pt x="124097" y="10450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1"/>
          <p:cNvSpPr/>
          <p:nvPr/>
        </p:nvSpPr>
        <p:spPr>
          <a:xfrm>
            <a:off x="4003766" y="3017520"/>
            <a:ext cx="130630" cy="248195"/>
          </a:xfrm>
          <a:custGeom>
            <a:avLst/>
            <a:gdLst/>
            <a:ahLst/>
            <a:cxnLst/>
            <a:rect l="l" t="t" r="r" b="b"/>
            <a:pathLst>
              <a:path w="130630" h="248195" extrusionOk="0">
                <a:moveTo>
                  <a:pt x="117565" y="32657"/>
                </a:moveTo>
                <a:lnTo>
                  <a:pt x="117565" y="32657"/>
                </a:lnTo>
                <a:lnTo>
                  <a:pt x="117565" y="26126"/>
                </a:lnTo>
                <a:lnTo>
                  <a:pt x="117565" y="19594"/>
                </a:lnTo>
                <a:lnTo>
                  <a:pt x="117565" y="13063"/>
                </a:lnTo>
                <a:lnTo>
                  <a:pt x="111034" y="6531"/>
                </a:lnTo>
                <a:lnTo>
                  <a:pt x="104503" y="6531"/>
                </a:lnTo>
                <a:lnTo>
                  <a:pt x="97971" y="6531"/>
                </a:lnTo>
                <a:lnTo>
                  <a:pt x="84908" y="0"/>
                </a:lnTo>
                <a:lnTo>
                  <a:pt x="71845" y="0"/>
                </a:lnTo>
                <a:lnTo>
                  <a:pt x="65314" y="6531"/>
                </a:lnTo>
                <a:lnTo>
                  <a:pt x="52251" y="6531"/>
                </a:lnTo>
                <a:lnTo>
                  <a:pt x="45720" y="13063"/>
                </a:lnTo>
                <a:lnTo>
                  <a:pt x="32657" y="19594"/>
                </a:lnTo>
                <a:lnTo>
                  <a:pt x="26126" y="26126"/>
                </a:lnTo>
                <a:lnTo>
                  <a:pt x="13062" y="32657"/>
                </a:lnTo>
                <a:lnTo>
                  <a:pt x="6531" y="39188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0" y="65314"/>
                </a:lnTo>
                <a:lnTo>
                  <a:pt x="0" y="71845"/>
                </a:lnTo>
                <a:lnTo>
                  <a:pt x="0" y="71845"/>
                </a:lnTo>
                <a:lnTo>
                  <a:pt x="6531" y="78377"/>
                </a:lnTo>
                <a:lnTo>
                  <a:pt x="6531" y="84908"/>
                </a:lnTo>
                <a:lnTo>
                  <a:pt x="13062" y="84908"/>
                </a:lnTo>
                <a:lnTo>
                  <a:pt x="19594" y="84908"/>
                </a:lnTo>
                <a:lnTo>
                  <a:pt x="26126" y="84908"/>
                </a:lnTo>
                <a:lnTo>
                  <a:pt x="32657" y="84908"/>
                </a:lnTo>
                <a:lnTo>
                  <a:pt x="45720" y="84908"/>
                </a:lnTo>
                <a:lnTo>
                  <a:pt x="52251" y="84908"/>
                </a:lnTo>
                <a:lnTo>
                  <a:pt x="58783" y="78377"/>
                </a:lnTo>
                <a:lnTo>
                  <a:pt x="65314" y="71845"/>
                </a:lnTo>
                <a:lnTo>
                  <a:pt x="71845" y="65314"/>
                </a:lnTo>
                <a:lnTo>
                  <a:pt x="78377" y="58783"/>
                </a:lnTo>
                <a:lnTo>
                  <a:pt x="84908" y="52251"/>
                </a:lnTo>
                <a:lnTo>
                  <a:pt x="91440" y="45720"/>
                </a:lnTo>
                <a:lnTo>
                  <a:pt x="97971" y="39188"/>
                </a:lnTo>
                <a:lnTo>
                  <a:pt x="97971" y="39188"/>
                </a:lnTo>
                <a:lnTo>
                  <a:pt x="104503" y="32657"/>
                </a:lnTo>
                <a:lnTo>
                  <a:pt x="104503" y="32657"/>
                </a:lnTo>
                <a:lnTo>
                  <a:pt x="104503" y="26126"/>
                </a:lnTo>
                <a:lnTo>
                  <a:pt x="104503" y="26126"/>
                </a:lnTo>
                <a:lnTo>
                  <a:pt x="104503" y="26126"/>
                </a:lnTo>
                <a:lnTo>
                  <a:pt x="104503" y="26126"/>
                </a:lnTo>
                <a:lnTo>
                  <a:pt x="104503" y="26126"/>
                </a:lnTo>
                <a:lnTo>
                  <a:pt x="104503" y="26126"/>
                </a:lnTo>
                <a:lnTo>
                  <a:pt x="104503" y="26126"/>
                </a:lnTo>
                <a:lnTo>
                  <a:pt x="104503" y="32657"/>
                </a:lnTo>
                <a:lnTo>
                  <a:pt x="104503" y="32657"/>
                </a:lnTo>
                <a:lnTo>
                  <a:pt x="104503" y="39188"/>
                </a:lnTo>
                <a:lnTo>
                  <a:pt x="104503" y="52251"/>
                </a:lnTo>
                <a:lnTo>
                  <a:pt x="104503" y="58783"/>
                </a:lnTo>
                <a:lnTo>
                  <a:pt x="104503" y="65314"/>
                </a:lnTo>
                <a:lnTo>
                  <a:pt x="104503" y="78377"/>
                </a:lnTo>
                <a:lnTo>
                  <a:pt x="104503" y="91440"/>
                </a:lnTo>
                <a:lnTo>
                  <a:pt x="104503" y="104503"/>
                </a:lnTo>
                <a:lnTo>
                  <a:pt x="111034" y="111034"/>
                </a:lnTo>
                <a:lnTo>
                  <a:pt x="111034" y="124097"/>
                </a:lnTo>
                <a:lnTo>
                  <a:pt x="117565" y="137160"/>
                </a:lnTo>
                <a:lnTo>
                  <a:pt x="117565" y="150223"/>
                </a:lnTo>
                <a:lnTo>
                  <a:pt x="124097" y="156754"/>
                </a:lnTo>
                <a:lnTo>
                  <a:pt x="124097" y="169817"/>
                </a:lnTo>
                <a:lnTo>
                  <a:pt x="124097" y="182880"/>
                </a:lnTo>
                <a:lnTo>
                  <a:pt x="130629" y="195943"/>
                </a:lnTo>
                <a:lnTo>
                  <a:pt x="130629" y="202474"/>
                </a:lnTo>
                <a:lnTo>
                  <a:pt x="130629" y="215537"/>
                </a:lnTo>
                <a:lnTo>
                  <a:pt x="130629" y="222069"/>
                </a:lnTo>
                <a:lnTo>
                  <a:pt x="124097" y="228600"/>
                </a:lnTo>
                <a:lnTo>
                  <a:pt x="124097" y="235131"/>
                </a:lnTo>
                <a:lnTo>
                  <a:pt x="117565" y="241663"/>
                </a:lnTo>
                <a:lnTo>
                  <a:pt x="111034" y="241663"/>
                </a:lnTo>
                <a:lnTo>
                  <a:pt x="104503" y="248194"/>
                </a:lnTo>
                <a:lnTo>
                  <a:pt x="91440" y="248194"/>
                </a:lnTo>
                <a:lnTo>
                  <a:pt x="84908" y="248194"/>
                </a:lnTo>
                <a:lnTo>
                  <a:pt x="71845" y="248194"/>
                </a:lnTo>
                <a:lnTo>
                  <a:pt x="65314" y="248194"/>
                </a:lnTo>
                <a:lnTo>
                  <a:pt x="52251" y="248194"/>
                </a:lnTo>
                <a:lnTo>
                  <a:pt x="39188" y="241663"/>
                </a:lnTo>
                <a:lnTo>
                  <a:pt x="26126" y="241663"/>
                </a:lnTo>
                <a:lnTo>
                  <a:pt x="19594" y="235131"/>
                </a:lnTo>
                <a:lnTo>
                  <a:pt x="13062" y="228600"/>
                </a:lnTo>
                <a:lnTo>
                  <a:pt x="0" y="215537"/>
                </a:lnTo>
                <a:lnTo>
                  <a:pt x="0" y="21553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3860074" y="2945674"/>
            <a:ext cx="6533" cy="1"/>
          </a:xfrm>
          <a:custGeom>
            <a:avLst/>
            <a:gdLst/>
            <a:ahLst/>
            <a:cxnLst/>
            <a:rect l="l" t="t" r="r" b="b"/>
            <a:pathLst>
              <a:path w="6533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2" y="0"/>
                </a:lnTo>
                <a:lnTo>
                  <a:pt x="6532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1"/>
          <p:cNvSpPr/>
          <p:nvPr/>
        </p:nvSpPr>
        <p:spPr>
          <a:xfrm>
            <a:off x="4212772" y="3115491"/>
            <a:ext cx="13063" cy="65315"/>
          </a:xfrm>
          <a:custGeom>
            <a:avLst/>
            <a:gdLst/>
            <a:ahLst/>
            <a:cxnLst/>
            <a:rect l="l" t="t" r="r" b="b"/>
            <a:pathLst>
              <a:path w="13063" h="65315" extrusionOk="0">
                <a:moveTo>
                  <a:pt x="6531" y="0"/>
                </a:moveTo>
                <a:lnTo>
                  <a:pt x="6531" y="0"/>
                </a:lnTo>
                <a:lnTo>
                  <a:pt x="6531" y="0"/>
                </a:lnTo>
                <a:lnTo>
                  <a:pt x="6531" y="6532"/>
                </a:lnTo>
                <a:lnTo>
                  <a:pt x="13062" y="6532"/>
                </a:lnTo>
                <a:lnTo>
                  <a:pt x="13062" y="6532"/>
                </a:lnTo>
                <a:lnTo>
                  <a:pt x="13062" y="13063"/>
                </a:lnTo>
                <a:lnTo>
                  <a:pt x="13062" y="19595"/>
                </a:lnTo>
                <a:lnTo>
                  <a:pt x="13062" y="26126"/>
                </a:lnTo>
                <a:lnTo>
                  <a:pt x="13062" y="32658"/>
                </a:lnTo>
                <a:lnTo>
                  <a:pt x="13062" y="39189"/>
                </a:lnTo>
                <a:lnTo>
                  <a:pt x="6531" y="45720"/>
                </a:lnTo>
                <a:lnTo>
                  <a:pt x="6531" y="52252"/>
                </a:lnTo>
                <a:lnTo>
                  <a:pt x="0" y="65314"/>
                </a:lnTo>
                <a:lnTo>
                  <a:pt x="0" y="6531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2475411" y="3285308"/>
            <a:ext cx="150224" cy="130630"/>
          </a:xfrm>
          <a:custGeom>
            <a:avLst/>
            <a:gdLst/>
            <a:ahLst/>
            <a:cxnLst/>
            <a:rect l="l" t="t" r="r" b="b"/>
            <a:pathLst>
              <a:path w="150224" h="130630" extrusionOk="0">
                <a:moveTo>
                  <a:pt x="0" y="65315"/>
                </a:moveTo>
                <a:lnTo>
                  <a:pt x="0" y="65315"/>
                </a:lnTo>
                <a:lnTo>
                  <a:pt x="6532" y="65315"/>
                </a:lnTo>
                <a:lnTo>
                  <a:pt x="6532" y="71846"/>
                </a:lnTo>
                <a:lnTo>
                  <a:pt x="13063" y="71846"/>
                </a:lnTo>
                <a:lnTo>
                  <a:pt x="19595" y="71846"/>
                </a:lnTo>
                <a:lnTo>
                  <a:pt x="26126" y="71846"/>
                </a:lnTo>
                <a:lnTo>
                  <a:pt x="32658" y="71846"/>
                </a:lnTo>
                <a:lnTo>
                  <a:pt x="39189" y="71846"/>
                </a:lnTo>
                <a:lnTo>
                  <a:pt x="52252" y="65315"/>
                </a:lnTo>
                <a:lnTo>
                  <a:pt x="65315" y="65315"/>
                </a:lnTo>
                <a:lnTo>
                  <a:pt x="71846" y="65315"/>
                </a:lnTo>
                <a:lnTo>
                  <a:pt x="84909" y="58783"/>
                </a:lnTo>
                <a:lnTo>
                  <a:pt x="97972" y="52252"/>
                </a:lnTo>
                <a:lnTo>
                  <a:pt x="104503" y="45720"/>
                </a:lnTo>
                <a:lnTo>
                  <a:pt x="111035" y="39189"/>
                </a:lnTo>
                <a:lnTo>
                  <a:pt x="124098" y="39189"/>
                </a:lnTo>
                <a:lnTo>
                  <a:pt x="124098" y="32658"/>
                </a:lnTo>
                <a:lnTo>
                  <a:pt x="130629" y="26126"/>
                </a:lnTo>
                <a:lnTo>
                  <a:pt x="130629" y="19595"/>
                </a:lnTo>
                <a:lnTo>
                  <a:pt x="130629" y="19595"/>
                </a:lnTo>
                <a:lnTo>
                  <a:pt x="130629" y="13064"/>
                </a:lnTo>
                <a:lnTo>
                  <a:pt x="124098" y="6532"/>
                </a:lnTo>
                <a:lnTo>
                  <a:pt x="117566" y="6532"/>
                </a:lnTo>
                <a:lnTo>
                  <a:pt x="111035" y="6532"/>
                </a:lnTo>
                <a:lnTo>
                  <a:pt x="111035" y="0"/>
                </a:lnTo>
                <a:lnTo>
                  <a:pt x="97972" y="6532"/>
                </a:lnTo>
                <a:lnTo>
                  <a:pt x="97972" y="6532"/>
                </a:lnTo>
                <a:lnTo>
                  <a:pt x="84909" y="6532"/>
                </a:lnTo>
                <a:lnTo>
                  <a:pt x="78378" y="13064"/>
                </a:lnTo>
                <a:lnTo>
                  <a:pt x="65315" y="19595"/>
                </a:lnTo>
                <a:lnTo>
                  <a:pt x="58784" y="26126"/>
                </a:lnTo>
                <a:lnTo>
                  <a:pt x="52252" y="32658"/>
                </a:lnTo>
                <a:lnTo>
                  <a:pt x="45721" y="39189"/>
                </a:lnTo>
                <a:lnTo>
                  <a:pt x="39189" y="52252"/>
                </a:lnTo>
                <a:lnTo>
                  <a:pt x="39189" y="58783"/>
                </a:lnTo>
                <a:lnTo>
                  <a:pt x="39189" y="71846"/>
                </a:lnTo>
                <a:lnTo>
                  <a:pt x="32658" y="78378"/>
                </a:lnTo>
                <a:lnTo>
                  <a:pt x="39189" y="91441"/>
                </a:lnTo>
                <a:lnTo>
                  <a:pt x="39189" y="97972"/>
                </a:lnTo>
                <a:lnTo>
                  <a:pt x="39189" y="104503"/>
                </a:lnTo>
                <a:lnTo>
                  <a:pt x="45721" y="111035"/>
                </a:lnTo>
                <a:lnTo>
                  <a:pt x="52252" y="117566"/>
                </a:lnTo>
                <a:lnTo>
                  <a:pt x="58784" y="124097"/>
                </a:lnTo>
                <a:lnTo>
                  <a:pt x="65315" y="130629"/>
                </a:lnTo>
                <a:lnTo>
                  <a:pt x="71846" y="130629"/>
                </a:lnTo>
                <a:lnTo>
                  <a:pt x="84909" y="130629"/>
                </a:lnTo>
                <a:lnTo>
                  <a:pt x="97972" y="130629"/>
                </a:lnTo>
                <a:lnTo>
                  <a:pt x="111035" y="130629"/>
                </a:lnTo>
                <a:lnTo>
                  <a:pt x="124098" y="124097"/>
                </a:lnTo>
                <a:lnTo>
                  <a:pt x="150223" y="124097"/>
                </a:lnTo>
                <a:lnTo>
                  <a:pt x="150223" y="12409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1"/>
          <p:cNvSpPr/>
          <p:nvPr/>
        </p:nvSpPr>
        <p:spPr>
          <a:xfrm>
            <a:off x="2717074" y="3239589"/>
            <a:ext cx="13064" cy="169817"/>
          </a:xfrm>
          <a:custGeom>
            <a:avLst/>
            <a:gdLst/>
            <a:ahLst/>
            <a:cxnLst/>
            <a:rect l="l" t="t" r="r" b="b"/>
            <a:pathLst>
              <a:path w="13064" h="169817" extrusionOk="0">
                <a:moveTo>
                  <a:pt x="6532" y="6531"/>
                </a:moveTo>
                <a:lnTo>
                  <a:pt x="6532" y="6531"/>
                </a:lnTo>
                <a:lnTo>
                  <a:pt x="6532" y="0"/>
                </a:lnTo>
                <a:lnTo>
                  <a:pt x="6532" y="0"/>
                </a:lnTo>
                <a:lnTo>
                  <a:pt x="6532" y="0"/>
                </a:lnTo>
                <a:lnTo>
                  <a:pt x="6532" y="0"/>
                </a:lnTo>
                <a:lnTo>
                  <a:pt x="0" y="0"/>
                </a:lnTo>
                <a:lnTo>
                  <a:pt x="0" y="6531"/>
                </a:lnTo>
                <a:lnTo>
                  <a:pt x="0" y="13062"/>
                </a:lnTo>
                <a:lnTo>
                  <a:pt x="0" y="19594"/>
                </a:lnTo>
                <a:lnTo>
                  <a:pt x="0" y="32657"/>
                </a:lnTo>
                <a:lnTo>
                  <a:pt x="0" y="39188"/>
                </a:lnTo>
                <a:lnTo>
                  <a:pt x="0" y="58783"/>
                </a:lnTo>
                <a:lnTo>
                  <a:pt x="0" y="65314"/>
                </a:lnTo>
                <a:lnTo>
                  <a:pt x="0" y="78377"/>
                </a:lnTo>
                <a:lnTo>
                  <a:pt x="0" y="97971"/>
                </a:lnTo>
                <a:lnTo>
                  <a:pt x="0" y="104502"/>
                </a:lnTo>
                <a:lnTo>
                  <a:pt x="0" y="124097"/>
                </a:lnTo>
                <a:lnTo>
                  <a:pt x="0" y="130628"/>
                </a:lnTo>
                <a:lnTo>
                  <a:pt x="0" y="143691"/>
                </a:lnTo>
                <a:lnTo>
                  <a:pt x="6532" y="156754"/>
                </a:lnTo>
                <a:lnTo>
                  <a:pt x="6532" y="163285"/>
                </a:lnTo>
                <a:lnTo>
                  <a:pt x="13063" y="169816"/>
                </a:lnTo>
                <a:lnTo>
                  <a:pt x="13063" y="16981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1"/>
          <p:cNvSpPr/>
          <p:nvPr/>
        </p:nvSpPr>
        <p:spPr>
          <a:xfrm>
            <a:off x="2756263" y="3285308"/>
            <a:ext cx="130630" cy="111036"/>
          </a:xfrm>
          <a:custGeom>
            <a:avLst/>
            <a:gdLst/>
            <a:ahLst/>
            <a:cxnLst/>
            <a:rect l="l" t="t" r="r" b="b"/>
            <a:pathLst>
              <a:path w="130630" h="111036" extrusionOk="0">
                <a:moveTo>
                  <a:pt x="0" y="91441"/>
                </a:moveTo>
                <a:lnTo>
                  <a:pt x="0" y="91441"/>
                </a:lnTo>
                <a:lnTo>
                  <a:pt x="6532" y="84909"/>
                </a:lnTo>
                <a:lnTo>
                  <a:pt x="6532" y="84909"/>
                </a:lnTo>
                <a:lnTo>
                  <a:pt x="13063" y="78378"/>
                </a:lnTo>
                <a:lnTo>
                  <a:pt x="19594" y="78378"/>
                </a:lnTo>
                <a:lnTo>
                  <a:pt x="26126" y="78378"/>
                </a:lnTo>
                <a:lnTo>
                  <a:pt x="39188" y="71846"/>
                </a:lnTo>
                <a:lnTo>
                  <a:pt x="45720" y="71846"/>
                </a:lnTo>
                <a:lnTo>
                  <a:pt x="52251" y="65315"/>
                </a:lnTo>
                <a:lnTo>
                  <a:pt x="65314" y="58783"/>
                </a:lnTo>
                <a:lnTo>
                  <a:pt x="78377" y="58783"/>
                </a:lnTo>
                <a:lnTo>
                  <a:pt x="84908" y="52252"/>
                </a:lnTo>
                <a:lnTo>
                  <a:pt x="97971" y="52252"/>
                </a:lnTo>
                <a:lnTo>
                  <a:pt x="104503" y="45720"/>
                </a:lnTo>
                <a:lnTo>
                  <a:pt x="111034" y="39189"/>
                </a:lnTo>
                <a:lnTo>
                  <a:pt x="117566" y="39189"/>
                </a:lnTo>
                <a:lnTo>
                  <a:pt x="124097" y="32658"/>
                </a:lnTo>
                <a:lnTo>
                  <a:pt x="124097" y="26126"/>
                </a:lnTo>
                <a:lnTo>
                  <a:pt x="130629" y="19595"/>
                </a:lnTo>
                <a:lnTo>
                  <a:pt x="130629" y="19595"/>
                </a:lnTo>
                <a:lnTo>
                  <a:pt x="124097" y="13064"/>
                </a:lnTo>
                <a:lnTo>
                  <a:pt x="124097" y="13064"/>
                </a:lnTo>
                <a:lnTo>
                  <a:pt x="117566" y="6532"/>
                </a:lnTo>
                <a:lnTo>
                  <a:pt x="117566" y="6532"/>
                </a:lnTo>
                <a:lnTo>
                  <a:pt x="111034" y="0"/>
                </a:lnTo>
                <a:lnTo>
                  <a:pt x="104503" y="0"/>
                </a:lnTo>
                <a:lnTo>
                  <a:pt x="97971" y="6532"/>
                </a:lnTo>
                <a:lnTo>
                  <a:pt x="91440" y="6532"/>
                </a:lnTo>
                <a:lnTo>
                  <a:pt x="84908" y="6532"/>
                </a:lnTo>
                <a:lnTo>
                  <a:pt x="78377" y="13064"/>
                </a:lnTo>
                <a:lnTo>
                  <a:pt x="71846" y="19595"/>
                </a:lnTo>
                <a:lnTo>
                  <a:pt x="65314" y="26126"/>
                </a:lnTo>
                <a:lnTo>
                  <a:pt x="65314" y="32658"/>
                </a:lnTo>
                <a:lnTo>
                  <a:pt x="58783" y="39189"/>
                </a:lnTo>
                <a:lnTo>
                  <a:pt x="52251" y="45720"/>
                </a:lnTo>
                <a:lnTo>
                  <a:pt x="52251" y="52252"/>
                </a:lnTo>
                <a:lnTo>
                  <a:pt x="52251" y="58783"/>
                </a:lnTo>
                <a:lnTo>
                  <a:pt x="45720" y="71846"/>
                </a:lnTo>
                <a:lnTo>
                  <a:pt x="52251" y="78378"/>
                </a:lnTo>
                <a:lnTo>
                  <a:pt x="52251" y="84909"/>
                </a:lnTo>
                <a:lnTo>
                  <a:pt x="52251" y="91441"/>
                </a:lnTo>
                <a:lnTo>
                  <a:pt x="58783" y="97972"/>
                </a:lnTo>
                <a:lnTo>
                  <a:pt x="65314" y="104503"/>
                </a:lnTo>
                <a:lnTo>
                  <a:pt x="65314" y="111035"/>
                </a:lnTo>
                <a:lnTo>
                  <a:pt x="78377" y="111035"/>
                </a:lnTo>
                <a:lnTo>
                  <a:pt x="91440" y="111035"/>
                </a:lnTo>
                <a:lnTo>
                  <a:pt x="104503" y="111035"/>
                </a:lnTo>
                <a:lnTo>
                  <a:pt x="124097" y="111035"/>
                </a:lnTo>
                <a:lnTo>
                  <a:pt x="124097" y="11103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2952206" y="3291840"/>
            <a:ext cx="182881" cy="104504"/>
          </a:xfrm>
          <a:custGeom>
            <a:avLst/>
            <a:gdLst/>
            <a:ahLst/>
            <a:cxnLst/>
            <a:rect l="l" t="t" r="r" b="b"/>
            <a:pathLst>
              <a:path w="182881" h="104504" extrusionOk="0">
                <a:moveTo>
                  <a:pt x="78377" y="32657"/>
                </a:moveTo>
                <a:lnTo>
                  <a:pt x="78377" y="32657"/>
                </a:lnTo>
                <a:lnTo>
                  <a:pt x="78377" y="26126"/>
                </a:lnTo>
                <a:lnTo>
                  <a:pt x="78377" y="19594"/>
                </a:lnTo>
                <a:lnTo>
                  <a:pt x="78377" y="13063"/>
                </a:lnTo>
                <a:lnTo>
                  <a:pt x="78377" y="6532"/>
                </a:lnTo>
                <a:lnTo>
                  <a:pt x="71845" y="6532"/>
                </a:lnTo>
                <a:lnTo>
                  <a:pt x="65314" y="0"/>
                </a:lnTo>
                <a:lnTo>
                  <a:pt x="65314" y="0"/>
                </a:lnTo>
                <a:lnTo>
                  <a:pt x="52251" y="0"/>
                </a:lnTo>
                <a:lnTo>
                  <a:pt x="45720" y="0"/>
                </a:lnTo>
                <a:lnTo>
                  <a:pt x="39189" y="0"/>
                </a:lnTo>
                <a:lnTo>
                  <a:pt x="32657" y="6532"/>
                </a:lnTo>
                <a:lnTo>
                  <a:pt x="19594" y="13063"/>
                </a:lnTo>
                <a:lnTo>
                  <a:pt x="19594" y="13063"/>
                </a:lnTo>
                <a:lnTo>
                  <a:pt x="13063" y="19594"/>
                </a:lnTo>
                <a:lnTo>
                  <a:pt x="6531" y="26126"/>
                </a:lnTo>
                <a:lnTo>
                  <a:pt x="6531" y="32657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6531" y="71846"/>
                </a:lnTo>
                <a:lnTo>
                  <a:pt x="6531" y="78377"/>
                </a:lnTo>
                <a:lnTo>
                  <a:pt x="13063" y="84909"/>
                </a:lnTo>
                <a:lnTo>
                  <a:pt x="19594" y="91440"/>
                </a:lnTo>
                <a:lnTo>
                  <a:pt x="26126" y="91440"/>
                </a:lnTo>
                <a:lnTo>
                  <a:pt x="39189" y="97971"/>
                </a:lnTo>
                <a:lnTo>
                  <a:pt x="45720" y="97971"/>
                </a:lnTo>
                <a:lnTo>
                  <a:pt x="58783" y="104503"/>
                </a:lnTo>
                <a:lnTo>
                  <a:pt x="65314" y="104503"/>
                </a:lnTo>
                <a:lnTo>
                  <a:pt x="78377" y="97971"/>
                </a:lnTo>
                <a:lnTo>
                  <a:pt x="97971" y="97971"/>
                </a:lnTo>
                <a:lnTo>
                  <a:pt x="111034" y="91440"/>
                </a:lnTo>
                <a:lnTo>
                  <a:pt x="124097" y="91440"/>
                </a:lnTo>
                <a:lnTo>
                  <a:pt x="137160" y="78377"/>
                </a:lnTo>
                <a:lnTo>
                  <a:pt x="150223" y="78377"/>
                </a:lnTo>
                <a:lnTo>
                  <a:pt x="163286" y="65314"/>
                </a:lnTo>
                <a:lnTo>
                  <a:pt x="182880" y="52251"/>
                </a:lnTo>
                <a:lnTo>
                  <a:pt x="182880" y="5225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1"/>
          <p:cNvSpPr/>
          <p:nvPr/>
        </p:nvSpPr>
        <p:spPr>
          <a:xfrm>
            <a:off x="3154680" y="3246120"/>
            <a:ext cx="26127" cy="130630"/>
          </a:xfrm>
          <a:custGeom>
            <a:avLst/>
            <a:gdLst/>
            <a:ahLst/>
            <a:cxnLst/>
            <a:rect l="l" t="t" r="r" b="b"/>
            <a:pathLst>
              <a:path w="26127" h="130630" extrusionOk="0">
                <a:moveTo>
                  <a:pt x="26126" y="0"/>
                </a:moveTo>
                <a:lnTo>
                  <a:pt x="19594" y="0"/>
                </a:lnTo>
                <a:lnTo>
                  <a:pt x="19594" y="0"/>
                </a:lnTo>
                <a:lnTo>
                  <a:pt x="19594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6531"/>
                </a:lnTo>
                <a:lnTo>
                  <a:pt x="6531" y="13063"/>
                </a:lnTo>
                <a:lnTo>
                  <a:pt x="6531" y="13063"/>
                </a:lnTo>
                <a:lnTo>
                  <a:pt x="6531" y="26126"/>
                </a:lnTo>
                <a:lnTo>
                  <a:pt x="6531" y="32657"/>
                </a:lnTo>
                <a:lnTo>
                  <a:pt x="0" y="39188"/>
                </a:lnTo>
                <a:lnTo>
                  <a:pt x="0" y="52252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04503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7"/>
                </a:lnTo>
                <a:lnTo>
                  <a:pt x="0" y="130629"/>
                </a:lnTo>
                <a:lnTo>
                  <a:pt x="0" y="13062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1"/>
          <p:cNvSpPr/>
          <p:nvPr/>
        </p:nvSpPr>
        <p:spPr>
          <a:xfrm>
            <a:off x="3076303" y="3298372"/>
            <a:ext cx="124098" cy="6532"/>
          </a:xfrm>
          <a:custGeom>
            <a:avLst/>
            <a:gdLst/>
            <a:ahLst/>
            <a:cxnLst/>
            <a:rect l="l" t="t" r="r" b="b"/>
            <a:pathLst>
              <a:path w="124098" h="6532" extrusionOk="0">
                <a:moveTo>
                  <a:pt x="124097" y="6531"/>
                </a:moveTo>
                <a:lnTo>
                  <a:pt x="124097" y="0"/>
                </a:lnTo>
                <a:lnTo>
                  <a:pt x="117566" y="0"/>
                </a:lnTo>
                <a:lnTo>
                  <a:pt x="111034" y="0"/>
                </a:lnTo>
                <a:lnTo>
                  <a:pt x="104503" y="0"/>
                </a:lnTo>
                <a:lnTo>
                  <a:pt x="97971" y="0"/>
                </a:lnTo>
                <a:lnTo>
                  <a:pt x="91440" y="0"/>
                </a:lnTo>
                <a:lnTo>
                  <a:pt x="78377" y="0"/>
                </a:lnTo>
                <a:lnTo>
                  <a:pt x="65314" y="0"/>
                </a:lnTo>
                <a:lnTo>
                  <a:pt x="58783" y="6531"/>
                </a:lnTo>
                <a:lnTo>
                  <a:pt x="45720" y="6531"/>
                </a:lnTo>
                <a:lnTo>
                  <a:pt x="32657" y="6531"/>
                </a:lnTo>
                <a:lnTo>
                  <a:pt x="26126" y="6531"/>
                </a:lnTo>
                <a:lnTo>
                  <a:pt x="19594" y="6531"/>
                </a:lnTo>
                <a:lnTo>
                  <a:pt x="13063" y="6531"/>
                </a:lnTo>
                <a:lnTo>
                  <a:pt x="6531" y="6531"/>
                </a:lnTo>
                <a:lnTo>
                  <a:pt x="0" y="6531"/>
                </a:lnTo>
                <a:lnTo>
                  <a:pt x="0" y="653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3239589" y="3285308"/>
            <a:ext cx="58784" cy="78379"/>
          </a:xfrm>
          <a:custGeom>
            <a:avLst/>
            <a:gdLst/>
            <a:ahLst/>
            <a:cxnLst/>
            <a:rect l="l" t="t" r="r" b="b"/>
            <a:pathLst>
              <a:path w="58784" h="78379" extrusionOk="0">
                <a:moveTo>
                  <a:pt x="0" y="0"/>
                </a:moveTo>
                <a:lnTo>
                  <a:pt x="0" y="0"/>
                </a:lnTo>
                <a:lnTo>
                  <a:pt x="6531" y="6532"/>
                </a:lnTo>
                <a:lnTo>
                  <a:pt x="6531" y="6532"/>
                </a:lnTo>
                <a:lnTo>
                  <a:pt x="13062" y="13064"/>
                </a:lnTo>
                <a:lnTo>
                  <a:pt x="13062" y="19595"/>
                </a:lnTo>
                <a:lnTo>
                  <a:pt x="13062" y="26126"/>
                </a:lnTo>
                <a:lnTo>
                  <a:pt x="19594" y="32658"/>
                </a:lnTo>
                <a:lnTo>
                  <a:pt x="19594" y="39189"/>
                </a:lnTo>
                <a:lnTo>
                  <a:pt x="19594" y="45720"/>
                </a:lnTo>
                <a:lnTo>
                  <a:pt x="19594" y="52252"/>
                </a:lnTo>
                <a:lnTo>
                  <a:pt x="19594" y="58783"/>
                </a:lnTo>
                <a:lnTo>
                  <a:pt x="19594" y="58783"/>
                </a:lnTo>
                <a:lnTo>
                  <a:pt x="19594" y="65315"/>
                </a:lnTo>
                <a:lnTo>
                  <a:pt x="19594" y="71846"/>
                </a:lnTo>
                <a:lnTo>
                  <a:pt x="19594" y="71846"/>
                </a:lnTo>
                <a:lnTo>
                  <a:pt x="19594" y="71846"/>
                </a:lnTo>
                <a:lnTo>
                  <a:pt x="19594" y="78378"/>
                </a:lnTo>
                <a:lnTo>
                  <a:pt x="19594" y="78378"/>
                </a:lnTo>
                <a:lnTo>
                  <a:pt x="19594" y="78378"/>
                </a:lnTo>
                <a:lnTo>
                  <a:pt x="19594" y="71846"/>
                </a:lnTo>
                <a:lnTo>
                  <a:pt x="19594" y="71846"/>
                </a:lnTo>
                <a:lnTo>
                  <a:pt x="19594" y="65315"/>
                </a:lnTo>
                <a:lnTo>
                  <a:pt x="19594" y="65315"/>
                </a:lnTo>
                <a:lnTo>
                  <a:pt x="19594" y="58783"/>
                </a:lnTo>
                <a:lnTo>
                  <a:pt x="19594" y="52252"/>
                </a:lnTo>
                <a:lnTo>
                  <a:pt x="19594" y="45720"/>
                </a:lnTo>
                <a:lnTo>
                  <a:pt x="19594" y="39189"/>
                </a:lnTo>
                <a:lnTo>
                  <a:pt x="26125" y="32658"/>
                </a:lnTo>
                <a:lnTo>
                  <a:pt x="26125" y="32658"/>
                </a:lnTo>
                <a:lnTo>
                  <a:pt x="32657" y="26126"/>
                </a:lnTo>
                <a:lnTo>
                  <a:pt x="39188" y="19595"/>
                </a:lnTo>
                <a:lnTo>
                  <a:pt x="45719" y="13064"/>
                </a:lnTo>
                <a:lnTo>
                  <a:pt x="58783" y="6532"/>
                </a:lnTo>
                <a:lnTo>
                  <a:pt x="58783" y="653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3389811" y="3278777"/>
            <a:ext cx="13064" cy="91441"/>
          </a:xfrm>
          <a:custGeom>
            <a:avLst/>
            <a:gdLst/>
            <a:ahLst/>
            <a:cxnLst/>
            <a:rect l="l" t="t" r="r" b="b"/>
            <a:pathLst>
              <a:path w="13064" h="91441" extrusionOk="0">
                <a:moveTo>
                  <a:pt x="13063" y="0"/>
                </a:moveTo>
                <a:lnTo>
                  <a:pt x="13063" y="0"/>
                </a:lnTo>
                <a:lnTo>
                  <a:pt x="13063" y="6531"/>
                </a:lnTo>
                <a:lnTo>
                  <a:pt x="13063" y="13063"/>
                </a:lnTo>
                <a:lnTo>
                  <a:pt x="6532" y="19595"/>
                </a:lnTo>
                <a:lnTo>
                  <a:pt x="6532" y="26126"/>
                </a:lnTo>
                <a:lnTo>
                  <a:pt x="6532" y="32657"/>
                </a:lnTo>
                <a:lnTo>
                  <a:pt x="6532" y="39189"/>
                </a:lnTo>
                <a:lnTo>
                  <a:pt x="6532" y="45720"/>
                </a:lnTo>
                <a:lnTo>
                  <a:pt x="0" y="52251"/>
                </a:lnTo>
                <a:lnTo>
                  <a:pt x="0" y="65314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84909"/>
                </a:lnTo>
                <a:lnTo>
                  <a:pt x="0" y="84909"/>
                </a:lnTo>
                <a:lnTo>
                  <a:pt x="0" y="91440"/>
                </a:lnTo>
                <a:lnTo>
                  <a:pt x="0" y="91440"/>
                </a:lnTo>
                <a:lnTo>
                  <a:pt x="0" y="9144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1"/>
          <p:cNvSpPr/>
          <p:nvPr/>
        </p:nvSpPr>
        <p:spPr>
          <a:xfrm>
            <a:off x="3415937" y="3239589"/>
            <a:ext cx="1" cy="6532"/>
          </a:xfrm>
          <a:custGeom>
            <a:avLst/>
            <a:gdLst/>
            <a:ahLst/>
            <a:cxnLst/>
            <a:rect l="l" t="t" r="r" b="b"/>
            <a:pathLst>
              <a:path w="1" h="6532" extrusionOk="0">
                <a:moveTo>
                  <a:pt x="0" y="6531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1"/>
          <p:cNvSpPr/>
          <p:nvPr/>
        </p:nvSpPr>
        <p:spPr>
          <a:xfrm>
            <a:off x="3520440" y="3272246"/>
            <a:ext cx="189412" cy="91441"/>
          </a:xfrm>
          <a:custGeom>
            <a:avLst/>
            <a:gdLst/>
            <a:ahLst/>
            <a:cxnLst/>
            <a:rect l="l" t="t" r="r" b="b"/>
            <a:pathLst>
              <a:path w="189412" h="91441" extrusionOk="0">
                <a:moveTo>
                  <a:pt x="65314" y="39188"/>
                </a:moveTo>
                <a:lnTo>
                  <a:pt x="65314" y="32657"/>
                </a:lnTo>
                <a:lnTo>
                  <a:pt x="71846" y="32657"/>
                </a:lnTo>
                <a:lnTo>
                  <a:pt x="71846" y="26126"/>
                </a:lnTo>
                <a:lnTo>
                  <a:pt x="71846" y="19594"/>
                </a:lnTo>
                <a:lnTo>
                  <a:pt x="65314" y="13062"/>
                </a:lnTo>
                <a:lnTo>
                  <a:pt x="65314" y="6531"/>
                </a:lnTo>
                <a:lnTo>
                  <a:pt x="58783" y="6531"/>
                </a:lnTo>
                <a:lnTo>
                  <a:pt x="52252" y="0"/>
                </a:lnTo>
                <a:lnTo>
                  <a:pt x="52252" y="0"/>
                </a:lnTo>
                <a:lnTo>
                  <a:pt x="39188" y="0"/>
                </a:lnTo>
                <a:lnTo>
                  <a:pt x="32657" y="0"/>
                </a:lnTo>
                <a:lnTo>
                  <a:pt x="26126" y="0"/>
                </a:lnTo>
                <a:lnTo>
                  <a:pt x="19594" y="6531"/>
                </a:lnTo>
                <a:lnTo>
                  <a:pt x="19594" y="13062"/>
                </a:lnTo>
                <a:lnTo>
                  <a:pt x="13063" y="19594"/>
                </a:lnTo>
                <a:lnTo>
                  <a:pt x="6532" y="26126"/>
                </a:lnTo>
                <a:lnTo>
                  <a:pt x="0" y="32657"/>
                </a:lnTo>
                <a:lnTo>
                  <a:pt x="0" y="39188"/>
                </a:lnTo>
                <a:lnTo>
                  <a:pt x="0" y="45720"/>
                </a:lnTo>
                <a:lnTo>
                  <a:pt x="0" y="52251"/>
                </a:lnTo>
                <a:lnTo>
                  <a:pt x="6532" y="58782"/>
                </a:lnTo>
                <a:lnTo>
                  <a:pt x="6532" y="65314"/>
                </a:lnTo>
                <a:lnTo>
                  <a:pt x="13063" y="71845"/>
                </a:lnTo>
                <a:lnTo>
                  <a:pt x="19594" y="78377"/>
                </a:lnTo>
                <a:lnTo>
                  <a:pt x="26126" y="78377"/>
                </a:lnTo>
                <a:lnTo>
                  <a:pt x="32657" y="84908"/>
                </a:lnTo>
                <a:lnTo>
                  <a:pt x="39188" y="91440"/>
                </a:lnTo>
                <a:lnTo>
                  <a:pt x="52252" y="91440"/>
                </a:lnTo>
                <a:lnTo>
                  <a:pt x="65314" y="91440"/>
                </a:lnTo>
                <a:lnTo>
                  <a:pt x="78377" y="91440"/>
                </a:lnTo>
                <a:lnTo>
                  <a:pt x="84909" y="91440"/>
                </a:lnTo>
                <a:lnTo>
                  <a:pt x="97971" y="91440"/>
                </a:lnTo>
                <a:lnTo>
                  <a:pt x="111034" y="84908"/>
                </a:lnTo>
                <a:lnTo>
                  <a:pt x="117566" y="78377"/>
                </a:lnTo>
                <a:lnTo>
                  <a:pt x="130629" y="78377"/>
                </a:lnTo>
                <a:lnTo>
                  <a:pt x="137160" y="71845"/>
                </a:lnTo>
                <a:lnTo>
                  <a:pt x="143691" y="65314"/>
                </a:lnTo>
                <a:lnTo>
                  <a:pt x="150223" y="58782"/>
                </a:lnTo>
                <a:lnTo>
                  <a:pt x="156755" y="52251"/>
                </a:lnTo>
                <a:lnTo>
                  <a:pt x="156755" y="45720"/>
                </a:lnTo>
                <a:lnTo>
                  <a:pt x="163286" y="39188"/>
                </a:lnTo>
                <a:lnTo>
                  <a:pt x="163286" y="32657"/>
                </a:lnTo>
                <a:lnTo>
                  <a:pt x="163286" y="26126"/>
                </a:lnTo>
                <a:lnTo>
                  <a:pt x="163286" y="19594"/>
                </a:lnTo>
                <a:lnTo>
                  <a:pt x="163286" y="13062"/>
                </a:lnTo>
                <a:lnTo>
                  <a:pt x="163286" y="13062"/>
                </a:lnTo>
                <a:lnTo>
                  <a:pt x="163286" y="13062"/>
                </a:lnTo>
                <a:lnTo>
                  <a:pt x="163286" y="13062"/>
                </a:lnTo>
                <a:lnTo>
                  <a:pt x="156755" y="13062"/>
                </a:lnTo>
                <a:lnTo>
                  <a:pt x="156755" y="13062"/>
                </a:lnTo>
                <a:lnTo>
                  <a:pt x="156755" y="13062"/>
                </a:lnTo>
                <a:lnTo>
                  <a:pt x="156755" y="13062"/>
                </a:lnTo>
                <a:lnTo>
                  <a:pt x="156755" y="19594"/>
                </a:lnTo>
                <a:lnTo>
                  <a:pt x="156755" y="26126"/>
                </a:lnTo>
                <a:lnTo>
                  <a:pt x="150223" y="32657"/>
                </a:lnTo>
                <a:lnTo>
                  <a:pt x="150223" y="39188"/>
                </a:lnTo>
                <a:lnTo>
                  <a:pt x="150223" y="45720"/>
                </a:lnTo>
                <a:lnTo>
                  <a:pt x="156755" y="52251"/>
                </a:lnTo>
                <a:lnTo>
                  <a:pt x="156755" y="58782"/>
                </a:lnTo>
                <a:lnTo>
                  <a:pt x="156755" y="65314"/>
                </a:lnTo>
                <a:lnTo>
                  <a:pt x="156755" y="71845"/>
                </a:lnTo>
                <a:lnTo>
                  <a:pt x="163286" y="78377"/>
                </a:lnTo>
                <a:lnTo>
                  <a:pt x="163286" y="78377"/>
                </a:lnTo>
                <a:lnTo>
                  <a:pt x="169817" y="84908"/>
                </a:lnTo>
                <a:lnTo>
                  <a:pt x="169817" y="84908"/>
                </a:lnTo>
                <a:lnTo>
                  <a:pt x="176349" y="91440"/>
                </a:lnTo>
                <a:lnTo>
                  <a:pt x="182880" y="91440"/>
                </a:lnTo>
                <a:lnTo>
                  <a:pt x="182880" y="91440"/>
                </a:lnTo>
                <a:lnTo>
                  <a:pt x="189411" y="91440"/>
                </a:lnTo>
                <a:lnTo>
                  <a:pt x="189411" y="9144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1"/>
          <p:cNvSpPr/>
          <p:nvPr/>
        </p:nvSpPr>
        <p:spPr>
          <a:xfrm>
            <a:off x="3729446" y="3219994"/>
            <a:ext cx="1" cy="6533"/>
          </a:xfrm>
          <a:custGeom>
            <a:avLst/>
            <a:gdLst/>
            <a:ahLst/>
            <a:cxnLst/>
            <a:rect l="l" t="t" r="r" b="b"/>
            <a:pathLst>
              <a:path w="1" h="6533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1"/>
          <p:cNvSpPr/>
          <p:nvPr/>
        </p:nvSpPr>
        <p:spPr>
          <a:xfrm>
            <a:off x="3794760" y="3233057"/>
            <a:ext cx="19595" cy="143693"/>
          </a:xfrm>
          <a:custGeom>
            <a:avLst/>
            <a:gdLst/>
            <a:ahLst/>
            <a:cxnLst/>
            <a:rect l="l" t="t" r="r" b="b"/>
            <a:pathLst>
              <a:path w="19595" h="143693" extrusionOk="0">
                <a:moveTo>
                  <a:pt x="19594" y="0"/>
                </a:moveTo>
                <a:lnTo>
                  <a:pt x="13063" y="0"/>
                </a:lnTo>
                <a:lnTo>
                  <a:pt x="13063" y="0"/>
                </a:lnTo>
                <a:lnTo>
                  <a:pt x="13063" y="6532"/>
                </a:lnTo>
                <a:lnTo>
                  <a:pt x="13063" y="6532"/>
                </a:lnTo>
                <a:lnTo>
                  <a:pt x="6532" y="13063"/>
                </a:lnTo>
                <a:lnTo>
                  <a:pt x="6532" y="19594"/>
                </a:lnTo>
                <a:lnTo>
                  <a:pt x="6532" y="26126"/>
                </a:lnTo>
                <a:lnTo>
                  <a:pt x="6532" y="39189"/>
                </a:lnTo>
                <a:lnTo>
                  <a:pt x="6532" y="45720"/>
                </a:lnTo>
                <a:lnTo>
                  <a:pt x="0" y="58783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7"/>
                </a:lnTo>
                <a:lnTo>
                  <a:pt x="0" y="130629"/>
                </a:lnTo>
                <a:lnTo>
                  <a:pt x="0" y="143692"/>
                </a:lnTo>
                <a:lnTo>
                  <a:pt x="0" y="14369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1"/>
          <p:cNvSpPr/>
          <p:nvPr/>
        </p:nvSpPr>
        <p:spPr>
          <a:xfrm>
            <a:off x="3755572" y="3298372"/>
            <a:ext cx="104503" cy="13063"/>
          </a:xfrm>
          <a:custGeom>
            <a:avLst/>
            <a:gdLst/>
            <a:ahLst/>
            <a:cxnLst/>
            <a:rect l="l" t="t" r="r" b="b"/>
            <a:pathLst>
              <a:path w="104503" h="13063" extrusionOk="0">
                <a:moveTo>
                  <a:pt x="104502" y="0"/>
                </a:moveTo>
                <a:lnTo>
                  <a:pt x="104502" y="0"/>
                </a:lnTo>
                <a:lnTo>
                  <a:pt x="104502" y="0"/>
                </a:lnTo>
                <a:lnTo>
                  <a:pt x="104502" y="0"/>
                </a:lnTo>
                <a:lnTo>
                  <a:pt x="97971" y="0"/>
                </a:lnTo>
                <a:lnTo>
                  <a:pt x="97971" y="0"/>
                </a:lnTo>
                <a:lnTo>
                  <a:pt x="91439" y="0"/>
                </a:lnTo>
                <a:lnTo>
                  <a:pt x="84908" y="0"/>
                </a:lnTo>
                <a:lnTo>
                  <a:pt x="78377" y="0"/>
                </a:lnTo>
                <a:lnTo>
                  <a:pt x="71845" y="0"/>
                </a:lnTo>
                <a:lnTo>
                  <a:pt x="58782" y="0"/>
                </a:lnTo>
                <a:lnTo>
                  <a:pt x="52251" y="0"/>
                </a:lnTo>
                <a:lnTo>
                  <a:pt x="39188" y="6531"/>
                </a:lnTo>
                <a:lnTo>
                  <a:pt x="26125" y="6531"/>
                </a:lnTo>
                <a:lnTo>
                  <a:pt x="19594" y="6531"/>
                </a:lnTo>
                <a:lnTo>
                  <a:pt x="13062" y="6531"/>
                </a:lnTo>
                <a:lnTo>
                  <a:pt x="0" y="13062"/>
                </a:lnTo>
                <a:lnTo>
                  <a:pt x="0" y="1306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1"/>
          <p:cNvSpPr/>
          <p:nvPr/>
        </p:nvSpPr>
        <p:spPr>
          <a:xfrm>
            <a:off x="3866606" y="3298372"/>
            <a:ext cx="137161" cy="235132"/>
          </a:xfrm>
          <a:custGeom>
            <a:avLst/>
            <a:gdLst/>
            <a:ahLst/>
            <a:cxnLst/>
            <a:rect l="l" t="t" r="r" b="b"/>
            <a:pathLst>
              <a:path w="137161" h="235132" extrusionOk="0">
                <a:moveTo>
                  <a:pt x="26125" y="0"/>
                </a:move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26125" y="6531"/>
                </a:lnTo>
                <a:lnTo>
                  <a:pt x="26125" y="6531"/>
                </a:lnTo>
                <a:lnTo>
                  <a:pt x="26125" y="13062"/>
                </a:lnTo>
                <a:lnTo>
                  <a:pt x="26125" y="19594"/>
                </a:lnTo>
                <a:lnTo>
                  <a:pt x="26125" y="26125"/>
                </a:lnTo>
                <a:lnTo>
                  <a:pt x="19594" y="26125"/>
                </a:lnTo>
                <a:lnTo>
                  <a:pt x="19594" y="32656"/>
                </a:lnTo>
                <a:lnTo>
                  <a:pt x="19594" y="39188"/>
                </a:lnTo>
                <a:lnTo>
                  <a:pt x="19594" y="45719"/>
                </a:lnTo>
                <a:lnTo>
                  <a:pt x="26125" y="52251"/>
                </a:lnTo>
                <a:lnTo>
                  <a:pt x="26125" y="52251"/>
                </a:lnTo>
                <a:lnTo>
                  <a:pt x="32657" y="58782"/>
                </a:lnTo>
                <a:lnTo>
                  <a:pt x="32657" y="58782"/>
                </a:lnTo>
                <a:lnTo>
                  <a:pt x="39189" y="65314"/>
                </a:lnTo>
                <a:lnTo>
                  <a:pt x="45720" y="65314"/>
                </a:lnTo>
                <a:lnTo>
                  <a:pt x="52251" y="65314"/>
                </a:lnTo>
                <a:lnTo>
                  <a:pt x="58783" y="65314"/>
                </a:lnTo>
                <a:lnTo>
                  <a:pt x="65314" y="65314"/>
                </a:lnTo>
                <a:lnTo>
                  <a:pt x="71845" y="58782"/>
                </a:lnTo>
                <a:lnTo>
                  <a:pt x="78377" y="58782"/>
                </a:lnTo>
                <a:lnTo>
                  <a:pt x="84908" y="52251"/>
                </a:lnTo>
                <a:lnTo>
                  <a:pt x="91440" y="52251"/>
                </a:lnTo>
                <a:lnTo>
                  <a:pt x="91440" y="45719"/>
                </a:lnTo>
                <a:lnTo>
                  <a:pt x="97971" y="39188"/>
                </a:lnTo>
                <a:lnTo>
                  <a:pt x="97971" y="39188"/>
                </a:lnTo>
                <a:lnTo>
                  <a:pt x="104502" y="32656"/>
                </a:lnTo>
                <a:lnTo>
                  <a:pt x="104502" y="26125"/>
                </a:lnTo>
                <a:lnTo>
                  <a:pt x="104502" y="19594"/>
                </a:lnTo>
                <a:lnTo>
                  <a:pt x="104502" y="19594"/>
                </a:lnTo>
                <a:lnTo>
                  <a:pt x="104502" y="19594"/>
                </a:lnTo>
                <a:lnTo>
                  <a:pt x="104502" y="13062"/>
                </a:lnTo>
                <a:lnTo>
                  <a:pt x="104502" y="13062"/>
                </a:lnTo>
                <a:lnTo>
                  <a:pt x="104502" y="13062"/>
                </a:lnTo>
                <a:lnTo>
                  <a:pt x="104502" y="13062"/>
                </a:lnTo>
                <a:lnTo>
                  <a:pt x="104502" y="13062"/>
                </a:lnTo>
                <a:lnTo>
                  <a:pt x="104502" y="13062"/>
                </a:lnTo>
                <a:lnTo>
                  <a:pt x="104502" y="19594"/>
                </a:lnTo>
                <a:lnTo>
                  <a:pt x="104502" y="19594"/>
                </a:lnTo>
                <a:lnTo>
                  <a:pt x="104502" y="26125"/>
                </a:lnTo>
                <a:lnTo>
                  <a:pt x="104502" y="32656"/>
                </a:lnTo>
                <a:lnTo>
                  <a:pt x="104502" y="39188"/>
                </a:lnTo>
                <a:lnTo>
                  <a:pt x="104502" y="52251"/>
                </a:lnTo>
                <a:lnTo>
                  <a:pt x="104502" y="58782"/>
                </a:lnTo>
                <a:lnTo>
                  <a:pt x="111034" y="71845"/>
                </a:lnTo>
                <a:lnTo>
                  <a:pt x="111034" y="84908"/>
                </a:lnTo>
                <a:lnTo>
                  <a:pt x="117566" y="97971"/>
                </a:lnTo>
                <a:lnTo>
                  <a:pt x="117566" y="111033"/>
                </a:lnTo>
                <a:lnTo>
                  <a:pt x="124097" y="124097"/>
                </a:lnTo>
                <a:lnTo>
                  <a:pt x="130628" y="137159"/>
                </a:lnTo>
                <a:lnTo>
                  <a:pt x="130628" y="150222"/>
                </a:lnTo>
                <a:lnTo>
                  <a:pt x="137160" y="163285"/>
                </a:lnTo>
                <a:lnTo>
                  <a:pt x="137160" y="176348"/>
                </a:lnTo>
                <a:lnTo>
                  <a:pt x="137160" y="182879"/>
                </a:lnTo>
                <a:lnTo>
                  <a:pt x="137160" y="195942"/>
                </a:lnTo>
                <a:lnTo>
                  <a:pt x="130628" y="202474"/>
                </a:lnTo>
                <a:lnTo>
                  <a:pt x="124097" y="215536"/>
                </a:lnTo>
                <a:lnTo>
                  <a:pt x="117566" y="222068"/>
                </a:lnTo>
                <a:lnTo>
                  <a:pt x="111034" y="228600"/>
                </a:lnTo>
                <a:lnTo>
                  <a:pt x="104502" y="228600"/>
                </a:lnTo>
                <a:lnTo>
                  <a:pt x="91440" y="235131"/>
                </a:lnTo>
                <a:lnTo>
                  <a:pt x="78377" y="235131"/>
                </a:lnTo>
                <a:lnTo>
                  <a:pt x="71845" y="235131"/>
                </a:lnTo>
                <a:lnTo>
                  <a:pt x="58783" y="235131"/>
                </a:lnTo>
                <a:lnTo>
                  <a:pt x="45720" y="228600"/>
                </a:lnTo>
                <a:lnTo>
                  <a:pt x="32657" y="222068"/>
                </a:lnTo>
                <a:lnTo>
                  <a:pt x="26125" y="222068"/>
                </a:lnTo>
                <a:lnTo>
                  <a:pt x="19594" y="209005"/>
                </a:lnTo>
                <a:lnTo>
                  <a:pt x="13063" y="202474"/>
                </a:lnTo>
                <a:lnTo>
                  <a:pt x="0" y="189411"/>
                </a:lnTo>
                <a:lnTo>
                  <a:pt x="0" y="18941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1"/>
          <p:cNvSpPr/>
          <p:nvPr/>
        </p:nvSpPr>
        <p:spPr>
          <a:xfrm>
            <a:off x="4088674" y="3331028"/>
            <a:ext cx="1" cy="52253"/>
          </a:xfrm>
          <a:custGeom>
            <a:avLst/>
            <a:gdLst/>
            <a:ahLst/>
            <a:cxnLst/>
            <a:rect l="l" t="t" r="r" b="b"/>
            <a:pathLst>
              <a:path w="1" h="52253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19595"/>
                </a:lnTo>
                <a:lnTo>
                  <a:pt x="0" y="19595"/>
                </a:lnTo>
                <a:lnTo>
                  <a:pt x="0" y="32658"/>
                </a:lnTo>
                <a:lnTo>
                  <a:pt x="0" y="39189"/>
                </a:lnTo>
                <a:lnTo>
                  <a:pt x="0" y="39189"/>
                </a:lnTo>
                <a:lnTo>
                  <a:pt x="0" y="52252"/>
                </a:lnTo>
                <a:lnTo>
                  <a:pt x="0" y="5225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1"/>
          <p:cNvSpPr/>
          <p:nvPr/>
        </p:nvSpPr>
        <p:spPr>
          <a:xfrm>
            <a:off x="4160520" y="3233057"/>
            <a:ext cx="163287" cy="104504"/>
          </a:xfrm>
          <a:custGeom>
            <a:avLst/>
            <a:gdLst/>
            <a:ahLst/>
            <a:cxnLst/>
            <a:rect l="l" t="t" r="r" b="b"/>
            <a:pathLst>
              <a:path w="163287" h="104504" extrusionOk="0">
                <a:moveTo>
                  <a:pt x="0" y="71846"/>
                </a:moveTo>
                <a:lnTo>
                  <a:pt x="0" y="71846"/>
                </a:lnTo>
                <a:lnTo>
                  <a:pt x="6531" y="65315"/>
                </a:lnTo>
                <a:lnTo>
                  <a:pt x="19594" y="65315"/>
                </a:lnTo>
                <a:lnTo>
                  <a:pt x="32657" y="65315"/>
                </a:lnTo>
                <a:lnTo>
                  <a:pt x="39188" y="58783"/>
                </a:lnTo>
                <a:lnTo>
                  <a:pt x="52252" y="52251"/>
                </a:lnTo>
                <a:lnTo>
                  <a:pt x="58783" y="52251"/>
                </a:lnTo>
                <a:lnTo>
                  <a:pt x="65314" y="45720"/>
                </a:lnTo>
                <a:lnTo>
                  <a:pt x="78377" y="39189"/>
                </a:lnTo>
                <a:lnTo>
                  <a:pt x="84908" y="39189"/>
                </a:lnTo>
                <a:lnTo>
                  <a:pt x="91440" y="32657"/>
                </a:lnTo>
                <a:lnTo>
                  <a:pt x="97972" y="32657"/>
                </a:lnTo>
                <a:lnTo>
                  <a:pt x="104503" y="26126"/>
                </a:lnTo>
                <a:lnTo>
                  <a:pt x="104503" y="19594"/>
                </a:lnTo>
                <a:lnTo>
                  <a:pt x="111034" y="19594"/>
                </a:lnTo>
                <a:lnTo>
                  <a:pt x="111034" y="13063"/>
                </a:lnTo>
                <a:lnTo>
                  <a:pt x="104503" y="6532"/>
                </a:lnTo>
                <a:lnTo>
                  <a:pt x="104503" y="6532"/>
                </a:lnTo>
                <a:lnTo>
                  <a:pt x="104503" y="0"/>
                </a:lnTo>
                <a:lnTo>
                  <a:pt x="97972" y="0"/>
                </a:lnTo>
                <a:lnTo>
                  <a:pt x="97972" y="0"/>
                </a:lnTo>
                <a:lnTo>
                  <a:pt x="84908" y="0"/>
                </a:lnTo>
                <a:lnTo>
                  <a:pt x="78377" y="0"/>
                </a:lnTo>
                <a:lnTo>
                  <a:pt x="71846" y="0"/>
                </a:lnTo>
                <a:lnTo>
                  <a:pt x="65314" y="6532"/>
                </a:lnTo>
                <a:lnTo>
                  <a:pt x="58783" y="6532"/>
                </a:lnTo>
                <a:lnTo>
                  <a:pt x="52252" y="13063"/>
                </a:lnTo>
                <a:lnTo>
                  <a:pt x="45720" y="19594"/>
                </a:lnTo>
                <a:lnTo>
                  <a:pt x="39188" y="26126"/>
                </a:lnTo>
                <a:lnTo>
                  <a:pt x="39188" y="32657"/>
                </a:lnTo>
                <a:lnTo>
                  <a:pt x="32657" y="39189"/>
                </a:lnTo>
                <a:lnTo>
                  <a:pt x="32657" y="45720"/>
                </a:lnTo>
                <a:lnTo>
                  <a:pt x="32657" y="52251"/>
                </a:lnTo>
                <a:lnTo>
                  <a:pt x="32657" y="65315"/>
                </a:lnTo>
                <a:lnTo>
                  <a:pt x="32657" y="71846"/>
                </a:lnTo>
                <a:lnTo>
                  <a:pt x="32657" y="78377"/>
                </a:lnTo>
                <a:lnTo>
                  <a:pt x="39188" y="84909"/>
                </a:lnTo>
                <a:lnTo>
                  <a:pt x="45720" y="91440"/>
                </a:lnTo>
                <a:lnTo>
                  <a:pt x="52252" y="97971"/>
                </a:lnTo>
                <a:lnTo>
                  <a:pt x="58783" y="97971"/>
                </a:lnTo>
                <a:lnTo>
                  <a:pt x="65314" y="104503"/>
                </a:lnTo>
                <a:lnTo>
                  <a:pt x="78377" y="104503"/>
                </a:lnTo>
                <a:lnTo>
                  <a:pt x="84908" y="104503"/>
                </a:lnTo>
                <a:lnTo>
                  <a:pt x="97972" y="104503"/>
                </a:lnTo>
                <a:lnTo>
                  <a:pt x="104503" y="97971"/>
                </a:lnTo>
                <a:lnTo>
                  <a:pt x="117566" y="91440"/>
                </a:lnTo>
                <a:lnTo>
                  <a:pt x="124097" y="91440"/>
                </a:lnTo>
                <a:lnTo>
                  <a:pt x="137160" y="84909"/>
                </a:lnTo>
                <a:lnTo>
                  <a:pt x="143691" y="71846"/>
                </a:lnTo>
                <a:lnTo>
                  <a:pt x="163286" y="65315"/>
                </a:lnTo>
                <a:lnTo>
                  <a:pt x="163286" y="6531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1"/>
          <p:cNvSpPr/>
          <p:nvPr/>
        </p:nvSpPr>
        <p:spPr>
          <a:xfrm>
            <a:off x="4336869" y="3193868"/>
            <a:ext cx="13063" cy="156756"/>
          </a:xfrm>
          <a:custGeom>
            <a:avLst/>
            <a:gdLst/>
            <a:ahLst/>
            <a:cxnLst/>
            <a:rect l="l" t="t" r="r" b="b"/>
            <a:pathLst>
              <a:path w="13063" h="156756" extrusionOk="0">
                <a:moveTo>
                  <a:pt x="13062" y="6532"/>
                </a:moveTo>
                <a:lnTo>
                  <a:pt x="13062" y="6532"/>
                </a:lnTo>
                <a:lnTo>
                  <a:pt x="13062" y="0"/>
                </a:lnTo>
                <a:lnTo>
                  <a:pt x="13062" y="0"/>
                </a:lnTo>
                <a:lnTo>
                  <a:pt x="13062" y="0"/>
                </a:lnTo>
                <a:lnTo>
                  <a:pt x="13062" y="0"/>
                </a:lnTo>
                <a:lnTo>
                  <a:pt x="13062" y="0"/>
                </a:lnTo>
                <a:lnTo>
                  <a:pt x="13062" y="6532"/>
                </a:lnTo>
                <a:lnTo>
                  <a:pt x="6531" y="6532"/>
                </a:lnTo>
                <a:lnTo>
                  <a:pt x="6531" y="13063"/>
                </a:lnTo>
                <a:lnTo>
                  <a:pt x="6531" y="26126"/>
                </a:lnTo>
                <a:lnTo>
                  <a:pt x="6531" y="32658"/>
                </a:lnTo>
                <a:lnTo>
                  <a:pt x="6531" y="45721"/>
                </a:lnTo>
                <a:lnTo>
                  <a:pt x="6531" y="58783"/>
                </a:lnTo>
                <a:lnTo>
                  <a:pt x="6531" y="65315"/>
                </a:lnTo>
                <a:lnTo>
                  <a:pt x="6531" y="78378"/>
                </a:lnTo>
                <a:lnTo>
                  <a:pt x="6531" y="91440"/>
                </a:lnTo>
                <a:lnTo>
                  <a:pt x="6531" y="104504"/>
                </a:lnTo>
                <a:lnTo>
                  <a:pt x="6531" y="117566"/>
                </a:lnTo>
                <a:lnTo>
                  <a:pt x="0" y="124098"/>
                </a:lnTo>
                <a:lnTo>
                  <a:pt x="0" y="137160"/>
                </a:lnTo>
                <a:lnTo>
                  <a:pt x="0" y="143692"/>
                </a:lnTo>
                <a:lnTo>
                  <a:pt x="6531" y="156755"/>
                </a:lnTo>
                <a:lnTo>
                  <a:pt x="6531" y="15675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1"/>
          <p:cNvSpPr/>
          <p:nvPr/>
        </p:nvSpPr>
        <p:spPr>
          <a:xfrm>
            <a:off x="4271554" y="3259183"/>
            <a:ext cx="117567" cy="13064"/>
          </a:xfrm>
          <a:custGeom>
            <a:avLst/>
            <a:gdLst/>
            <a:ahLst/>
            <a:cxnLst/>
            <a:rect l="l" t="t" r="r" b="b"/>
            <a:pathLst>
              <a:path w="117567" h="13064" extrusionOk="0">
                <a:moveTo>
                  <a:pt x="117566" y="0"/>
                </a:moveTo>
                <a:lnTo>
                  <a:pt x="117566" y="0"/>
                </a:lnTo>
                <a:lnTo>
                  <a:pt x="111035" y="0"/>
                </a:lnTo>
                <a:lnTo>
                  <a:pt x="111035" y="0"/>
                </a:lnTo>
                <a:lnTo>
                  <a:pt x="104503" y="0"/>
                </a:lnTo>
                <a:lnTo>
                  <a:pt x="104503" y="0"/>
                </a:lnTo>
                <a:lnTo>
                  <a:pt x="97972" y="0"/>
                </a:lnTo>
                <a:lnTo>
                  <a:pt x="91441" y="0"/>
                </a:lnTo>
                <a:lnTo>
                  <a:pt x="78377" y="0"/>
                </a:lnTo>
                <a:lnTo>
                  <a:pt x="71846" y="0"/>
                </a:lnTo>
                <a:lnTo>
                  <a:pt x="58783" y="6531"/>
                </a:lnTo>
                <a:lnTo>
                  <a:pt x="45720" y="6531"/>
                </a:lnTo>
                <a:lnTo>
                  <a:pt x="39189" y="6531"/>
                </a:lnTo>
                <a:lnTo>
                  <a:pt x="26126" y="6531"/>
                </a:lnTo>
                <a:lnTo>
                  <a:pt x="19595" y="6531"/>
                </a:lnTo>
                <a:lnTo>
                  <a:pt x="13063" y="6531"/>
                </a:lnTo>
                <a:lnTo>
                  <a:pt x="6532" y="6531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1"/>
          <p:cNvSpPr/>
          <p:nvPr/>
        </p:nvSpPr>
        <p:spPr>
          <a:xfrm>
            <a:off x="4408714" y="3233057"/>
            <a:ext cx="84910" cy="91441"/>
          </a:xfrm>
          <a:custGeom>
            <a:avLst/>
            <a:gdLst/>
            <a:ahLst/>
            <a:cxnLst/>
            <a:rect l="l" t="t" r="r" b="b"/>
            <a:pathLst>
              <a:path w="84910" h="91441" extrusionOk="0">
                <a:moveTo>
                  <a:pt x="58783" y="45720"/>
                </a:moveTo>
                <a:lnTo>
                  <a:pt x="58783" y="39189"/>
                </a:lnTo>
                <a:lnTo>
                  <a:pt x="71846" y="32657"/>
                </a:lnTo>
                <a:lnTo>
                  <a:pt x="71846" y="32657"/>
                </a:lnTo>
                <a:lnTo>
                  <a:pt x="78378" y="26126"/>
                </a:lnTo>
                <a:lnTo>
                  <a:pt x="78378" y="19594"/>
                </a:lnTo>
                <a:lnTo>
                  <a:pt x="78378" y="19594"/>
                </a:lnTo>
                <a:lnTo>
                  <a:pt x="78378" y="13063"/>
                </a:lnTo>
                <a:lnTo>
                  <a:pt x="78378" y="6532"/>
                </a:lnTo>
                <a:lnTo>
                  <a:pt x="71846" y="6532"/>
                </a:lnTo>
                <a:lnTo>
                  <a:pt x="71846" y="6532"/>
                </a:lnTo>
                <a:lnTo>
                  <a:pt x="65314" y="0"/>
                </a:lnTo>
                <a:lnTo>
                  <a:pt x="58783" y="0"/>
                </a:lnTo>
                <a:lnTo>
                  <a:pt x="52252" y="0"/>
                </a:lnTo>
                <a:lnTo>
                  <a:pt x="39189" y="0"/>
                </a:lnTo>
                <a:lnTo>
                  <a:pt x="32658" y="6532"/>
                </a:lnTo>
                <a:lnTo>
                  <a:pt x="26126" y="6532"/>
                </a:lnTo>
                <a:lnTo>
                  <a:pt x="19594" y="13063"/>
                </a:lnTo>
                <a:lnTo>
                  <a:pt x="13063" y="19594"/>
                </a:lnTo>
                <a:lnTo>
                  <a:pt x="13063" y="19594"/>
                </a:lnTo>
                <a:lnTo>
                  <a:pt x="6532" y="26126"/>
                </a:lnTo>
                <a:lnTo>
                  <a:pt x="0" y="32657"/>
                </a:lnTo>
                <a:lnTo>
                  <a:pt x="0" y="39189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6532" y="65315"/>
                </a:lnTo>
                <a:lnTo>
                  <a:pt x="6532" y="71846"/>
                </a:lnTo>
                <a:lnTo>
                  <a:pt x="13063" y="71846"/>
                </a:lnTo>
                <a:lnTo>
                  <a:pt x="13063" y="78377"/>
                </a:lnTo>
                <a:lnTo>
                  <a:pt x="19594" y="78377"/>
                </a:lnTo>
                <a:lnTo>
                  <a:pt x="26126" y="84909"/>
                </a:lnTo>
                <a:lnTo>
                  <a:pt x="32658" y="84909"/>
                </a:lnTo>
                <a:lnTo>
                  <a:pt x="39189" y="91440"/>
                </a:lnTo>
                <a:lnTo>
                  <a:pt x="45720" y="91440"/>
                </a:lnTo>
                <a:lnTo>
                  <a:pt x="58783" y="91440"/>
                </a:lnTo>
                <a:lnTo>
                  <a:pt x="58783" y="84909"/>
                </a:lnTo>
                <a:lnTo>
                  <a:pt x="71846" y="84909"/>
                </a:lnTo>
                <a:lnTo>
                  <a:pt x="71846" y="84909"/>
                </a:lnTo>
                <a:lnTo>
                  <a:pt x="84909" y="84909"/>
                </a:lnTo>
                <a:lnTo>
                  <a:pt x="84909" y="8490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4532811" y="3304903"/>
            <a:ext cx="6533" cy="1"/>
          </a:xfrm>
          <a:custGeom>
            <a:avLst/>
            <a:gdLst/>
            <a:ahLst/>
            <a:cxnLst/>
            <a:rect l="l" t="t" r="r" b="b"/>
            <a:pathLst>
              <a:path w="6533" h="1" extrusionOk="0">
                <a:moveTo>
                  <a:pt x="653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1"/>
          <p:cNvSpPr/>
          <p:nvPr/>
        </p:nvSpPr>
        <p:spPr>
          <a:xfrm>
            <a:off x="1397726" y="3918857"/>
            <a:ext cx="215538" cy="13064"/>
          </a:xfrm>
          <a:custGeom>
            <a:avLst/>
            <a:gdLst/>
            <a:ahLst/>
            <a:cxnLst/>
            <a:rect l="l" t="t" r="r" b="b"/>
            <a:pathLst>
              <a:path w="215538" h="13064" extrusionOk="0">
                <a:moveTo>
                  <a:pt x="0" y="6532"/>
                </a:move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6531" y="6532"/>
                </a:lnTo>
                <a:lnTo>
                  <a:pt x="6531" y="6532"/>
                </a:lnTo>
                <a:lnTo>
                  <a:pt x="13063" y="6532"/>
                </a:lnTo>
                <a:lnTo>
                  <a:pt x="19594" y="6532"/>
                </a:lnTo>
                <a:lnTo>
                  <a:pt x="32657" y="6532"/>
                </a:lnTo>
                <a:lnTo>
                  <a:pt x="39188" y="0"/>
                </a:lnTo>
                <a:lnTo>
                  <a:pt x="58783" y="0"/>
                </a:lnTo>
                <a:lnTo>
                  <a:pt x="78377" y="0"/>
                </a:lnTo>
                <a:lnTo>
                  <a:pt x="91440" y="0"/>
                </a:lnTo>
                <a:lnTo>
                  <a:pt x="111034" y="0"/>
                </a:lnTo>
                <a:lnTo>
                  <a:pt x="130628" y="0"/>
                </a:lnTo>
                <a:lnTo>
                  <a:pt x="143691" y="0"/>
                </a:lnTo>
                <a:lnTo>
                  <a:pt x="156754" y="0"/>
                </a:lnTo>
                <a:lnTo>
                  <a:pt x="176348" y="0"/>
                </a:lnTo>
                <a:lnTo>
                  <a:pt x="189411" y="0"/>
                </a:lnTo>
                <a:lnTo>
                  <a:pt x="195943" y="0"/>
                </a:lnTo>
                <a:lnTo>
                  <a:pt x="215537" y="0"/>
                </a:lnTo>
                <a:lnTo>
                  <a:pt x="215537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1"/>
          <p:cNvSpPr/>
          <p:nvPr/>
        </p:nvSpPr>
        <p:spPr>
          <a:xfrm>
            <a:off x="1737360" y="3749040"/>
            <a:ext cx="176350" cy="293915"/>
          </a:xfrm>
          <a:custGeom>
            <a:avLst/>
            <a:gdLst/>
            <a:ahLst/>
            <a:cxnLst/>
            <a:rect l="l" t="t" r="r" b="b"/>
            <a:pathLst>
              <a:path w="176350" h="293915" extrusionOk="0">
                <a:moveTo>
                  <a:pt x="150223" y="84909"/>
                </a:moveTo>
                <a:lnTo>
                  <a:pt x="150223" y="78377"/>
                </a:lnTo>
                <a:lnTo>
                  <a:pt x="150223" y="65314"/>
                </a:lnTo>
                <a:lnTo>
                  <a:pt x="156754" y="58783"/>
                </a:lnTo>
                <a:lnTo>
                  <a:pt x="156754" y="45720"/>
                </a:lnTo>
                <a:lnTo>
                  <a:pt x="150223" y="39188"/>
                </a:lnTo>
                <a:lnTo>
                  <a:pt x="150223" y="26126"/>
                </a:lnTo>
                <a:lnTo>
                  <a:pt x="143691" y="19594"/>
                </a:lnTo>
                <a:lnTo>
                  <a:pt x="137160" y="13063"/>
                </a:lnTo>
                <a:lnTo>
                  <a:pt x="130629" y="6532"/>
                </a:lnTo>
                <a:lnTo>
                  <a:pt x="124097" y="0"/>
                </a:lnTo>
                <a:lnTo>
                  <a:pt x="117566" y="0"/>
                </a:lnTo>
                <a:lnTo>
                  <a:pt x="104503" y="0"/>
                </a:lnTo>
                <a:lnTo>
                  <a:pt x="97972" y="0"/>
                </a:lnTo>
                <a:lnTo>
                  <a:pt x="91440" y="0"/>
                </a:lnTo>
                <a:lnTo>
                  <a:pt x="78377" y="0"/>
                </a:lnTo>
                <a:lnTo>
                  <a:pt x="71846" y="6532"/>
                </a:lnTo>
                <a:lnTo>
                  <a:pt x="58783" y="13063"/>
                </a:lnTo>
                <a:lnTo>
                  <a:pt x="52252" y="19594"/>
                </a:lnTo>
                <a:lnTo>
                  <a:pt x="45720" y="32657"/>
                </a:lnTo>
                <a:lnTo>
                  <a:pt x="32657" y="39188"/>
                </a:lnTo>
                <a:lnTo>
                  <a:pt x="26126" y="52251"/>
                </a:lnTo>
                <a:lnTo>
                  <a:pt x="19594" y="65314"/>
                </a:lnTo>
                <a:lnTo>
                  <a:pt x="13063" y="78377"/>
                </a:lnTo>
                <a:lnTo>
                  <a:pt x="6532" y="97971"/>
                </a:lnTo>
                <a:lnTo>
                  <a:pt x="0" y="111034"/>
                </a:lnTo>
                <a:lnTo>
                  <a:pt x="0" y="124097"/>
                </a:lnTo>
                <a:lnTo>
                  <a:pt x="0" y="143691"/>
                </a:lnTo>
                <a:lnTo>
                  <a:pt x="0" y="163286"/>
                </a:lnTo>
                <a:lnTo>
                  <a:pt x="0" y="176349"/>
                </a:lnTo>
                <a:lnTo>
                  <a:pt x="0" y="195943"/>
                </a:lnTo>
                <a:lnTo>
                  <a:pt x="6532" y="209006"/>
                </a:lnTo>
                <a:lnTo>
                  <a:pt x="6532" y="222068"/>
                </a:lnTo>
                <a:lnTo>
                  <a:pt x="13063" y="235132"/>
                </a:lnTo>
                <a:lnTo>
                  <a:pt x="19594" y="248194"/>
                </a:lnTo>
                <a:lnTo>
                  <a:pt x="26126" y="261257"/>
                </a:lnTo>
                <a:lnTo>
                  <a:pt x="32657" y="274320"/>
                </a:lnTo>
                <a:lnTo>
                  <a:pt x="45720" y="280851"/>
                </a:lnTo>
                <a:lnTo>
                  <a:pt x="52252" y="287383"/>
                </a:lnTo>
                <a:lnTo>
                  <a:pt x="58783" y="287383"/>
                </a:lnTo>
                <a:lnTo>
                  <a:pt x="71846" y="293914"/>
                </a:lnTo>
                <a:lnTo>
                  <a:pt x="78377" y="293914"/>
                </a:lnTo>
                <a:lnTo>
                  <a:pt x="91440" y="293914"/>
                </a:lnTo>
                <a:lnTo>
                  <a:pt x="104503" y="293914"/>
                </a:lnTo>
                <a:lnTo>
                  <a:pt x="111035" y="293914"/>
                </a:lnTo>
                <a:lnTo>
                  <a:pt x="124097" y="287383"/>
                </a:lnTo>
                <a:lnTo>
                  <a:pt x="130629" y="287383"/>
                </a:lnTo>
                <a:lnTo>
                  <a:pt x="143691" y="280851"/>
                </a:lnTo>
                <a:lnTo>
                  <a:pt x="150223" y="274320"/>
                </a:lnTo>
                <a:lnTo>
                  <a:pt x="163286" y="261257"/>
                </a:lnTo>
                <a:lnTo>
                  <a:pt x="163286" y="254726"/>
                </a:lnTo>
                <a:lnTo>
                  <a:pt x="176349" y="235132"/>
                </a:lnTo>
                <a:lnTo>
                  <a:pt x="176349" y="23513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1"/>
          <p:cNvSpPr/>
          <p:nvPr/>
        </p:nvSpPr>
        <p:spPr>
          <a:xfrm>
            <a:off x="1946366" y="3807823"/>
            <a:ext cx="137161" cy="215538"/>
          </a:xfrm>
          <a:custGeom>
            <a:avLst/>
            <a:gdLst/>
            <a:ahLst/>
            <a:cxnLst/>
            <a:rect l="l" t="t" r="r" b="b"/>
            <a:pathLst>
              <a:path w="137161" h="215538" extrusionOk="0">
                <a:moveTo>
                  <a:pt x="0" y="58782"/>
                </a:moveTo>
                <a:lnTo>
                  <a:pt x="0" y="58782"/>
                </a:lnTo>
                <a:lnTo>
                  <a:pt x="0" y="58782"/>
                </a:lnTo>
                <a:lnTo>
                  <a:pt x="0" y="65314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6531" y="84908"/>
                </a:lnTo>
                <a:lnTo>
                  <a:pt x="6531" y="97971"/>
                </a:lnTo>
                <a:lnTo>
                  <a:pt x="6531" y="104503"/>
                </a:lnTo>
                <a:lnTo>
                  <a:pt x="6531" y="117566"/>
                </a:lnTo>
                <a:lnTo>
                  <a:pt x="6531" y="124097"/>
                </a:lnTo>
                <a:lnTo>
                  <a:pt x="13063" y="137160"/>
                </a:lnTo>
                <a:lnTo>
                  <a:pt x="13063" y="150223"/>
                </a:lnTo>
                <a:lnTo>
                  <a:pt x="13063" y="163285"/>
                </a:lnTo>
                <a:lnTo>
                  <a:pt x="13063" y="176349"/>
                </a:lnTo>
                <a:lnTo>
                  <a:pt x="13063" y="182880"/>
                </a:lnTo>
                <a:lnTo>
                  <a:pt x="13063" y="189411"/>
                </a:lnTo>
                <a:lnTo>
                  <a:pt x="13063" y="195943"/>
                </a:lnTo>
                <a:lnTo>
                  <a:pt x="13063" y="202474"/>
                </a:lnTo>
                <a:lnTo>
                  <a:pt x="13063" y="215537"/>
                </a:lnTo>
                <a:lnTo>
                  <a:pt x="13063" y="215537"/>
                </a:lnTo>
                <a:lnTo>
                  <a:pt x="13063" y="215537"/>
                </a:lnTo>
                <a:lnTo>
                  <a:pt x="13063" y="215537"/>
                </a:lnTo>
                <a:lnTo>
                  <a:pt x="13063" y="215537"/>
                </a:lnTo>
                <a:lnTo>
                  <a:pt x="13063" y="215537"/>
                </a:lnTo>
                <a:lnTo>
                  <a:pt x="13063" y="215537"/>
                </a:lnTo>
                <a:lnTo>
                  <a:pt x="13063" y="209005"/>
                </a:lnTo>
                <a:lnTo>
                  <a:pt x="13063" y="202474"/>
                </a:lnTo>
                <a:lnTo>
                  <a:pt x="13063" y="189411"/>
                </a:lnTo>
                <a:lnTo>
                  <a:pt x="13063" y="182880"/>
                </a:lnTo>
                <a:lnTo>
                  <a:pt x="13063" y="169817"/>
                </a:lnTo>
                <a:lnTo>
                  <a:pt x="13063" y="156754"/>
                </a:lnTo>
                <a:lnTo>
                  <a:pt x="13063" y="150223"/>
                </a:lnTo>
                <a:lnTo>
                  <a:pt x="19594" y="130628"/>
                </a:lnTo>
                <a:lnTo>
                  <a:pt x="26126" y="117566"/>
                </a:lnTo>
                <a:lnTo>
                  <a:pt x="26126" y="104503"/>
                </a:lnTo>
                <a:lnTo>
                  <a:pt x="32657" y="91440"/>
                </a:lnTo>
                <a:lnTo>
                  <a:pt x="45720" y="78377"/>
                </a:lnTo>
                <a:lnTo>
                  <a:pt x="52251" y="65314"/>
                </a:lnTo>
                <a:lnTo>
                  <a:pt x="58783" y="52251"/>
                </a:lnTo>
                <a:lnTo>
                  <a:pt x="71846" y="45720"/>
                </a:lnTo>
                <a:lnTo>
                  <a:pt x="78377" y="32657"/>
                </a:lnTo>
                <a:lnTo>
                  <a:pt x="84908" y="26126"/>
                </a:lnTo>
                <a:lnTo>
                  <a:pt x="97971" y="19594"/>
                </a:lnTo>
                <a:lnTo>
                  <a:pt x="104503" y="13063"/>
                </a:lnTo>
                <a:lnTo>
                  <a:pt x="117566" y="6531"/>
                </a:lnTo>
                <a:lnTo>
                  <a:pt x="124097" y="6531"/>
                </a:lnTo>
                <a:lnTo>
                  <a:pt x="137160" y="0"/>
                </a:lnTo>
                <a:lnTo>
                  <a:pt x="13716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1"/>
          <p:cNvSpPr/>
          <p:nvPr/>
        </p:nvSpPr>
        <p:spPr>
          <a:xfrm>
            <a:off x="2070463" y="3847011"/>
            <a:ext cx="124098" cy="182881"/>
          </a:xfrm>
          <a:custGeom>
            <a:avLst/>
            <a:gdLst/>
            <a:ahLst/>
            <a:cxnLst/>
            <a:rect l="l" t="t" r="r" b="b"/>
            <a:pathLst>
              <a:path w="124098" h="182881" extrusionOk="0">
                <a:moveTo>
                  <a:pt x="0" y="91440"/>
                </a:moveTo>
                <a:lnTo>
                  <a:pt x="0" y="91440"/>
                </a:lnTo>
                <a:lnTo>
                  <a:pt x="6531" y="91440"/>
                </a:lnTo>
                <a:lnTo>
                  <a:pt x="19594" y="91440"/>
                </a:lnTo>
                <a:lnTo>
                  <a:pt x="26126" y="91440"/>
                </a:lnTo>
                <a:lnTo>
                  <a:pt x="39188" y="84909"/>
                </a:lnTo>
                <a:lnTo>
                  <a:pt x="45720" y="84909"/>
                </a:lnTo>
                <a:lnTo>
                  <a:pt x="58783" y="78378"/>
                </a:lnTo>
                <a:lnTo>
                  <a:pt x="65314" y="71846"/>
                </a:lnTo>
                <a:lnTo>
                  <a:pt x="84909" y="65315"/>
                </a:lnTo>
                <a:lnTo>
                  <a:pt x="91440" y="58783"/>
                </a:lnTo>
                <a:lnTo>
                  <a:pt x="97971" y="52252"/>
                </a:lnTo>
                <a:lnTo>
                  <a:pt x="111034" y="52252"/>
                </a:lnTo>
                <a:lnTo>
                  <a:pt x="111034" y="45720"/>
                </a:lnTo>
                <a:lnTo>
                  <a:pt x="117566" y="39189"/>
                </a:lnTo>
                <a:lnTo>
                  <a:pt x="124097" y="26126"/>
                </a:lnTo>
                <a:lnTo>
                  <a:pt x="124097" y="19594"/>
                </a:lnTo>
                <a:lnTo>
                  <a:pt x="117566" y="19594"/>
                </a:lnTo>
                <a:lnTo>
                  <a:pt x="117566" y="13063"/>
                </a:lnTo>
                <a:lnTo>
                  <a:pt x="111034" y="6532"/>
                </a:lnTo>
                <a:lnTo>
                  <a:pt x="111034" y="0"/>
                </a:lnTo>
                <a:lnTo>
                  <a:pt x="97971" y="0"/>
                </a:lnTo>
                <a:lnTo>
                  <a:pt x="91440" y="0"/>
                </a:lnTo>
                <a:lnTo>
                  <a:pt x="84909" y="0"/>
                </a:lnTo>
                <a:lnTo>
                  <a:pt x="78377" y="0"/>
                </a:lnTo>
                <a:lnTo>
                  <a:pt x="65314" y="0"/>
                </a:lnTo>
                <a:lnTo>
                  <a:pt x="58783" y="0"/>
                </a:lnTo>
                <a:lnTo>
                  <a:pt x="52251" y="6532"/>
                </a:lnTo>
                <a:lnTo>
                  <a:pt x="39188" y="13063"/>
                </a:lnTo>
                <a:lnTo>
                  <a:pt x="32657" y="19594"/>
                </a:lnTo>
                <a:lnTo>
                  <a:pt x="26126" y="26126"/>
                </a:lnTo>
                <a:lnTo>
                  <a:pt x="19594" y="32658"/>
                </a:lnTo>
                <a:lnTo>
                  <a:pt x="19594" y="45720"/>
                </a:lnTo>
                <a:lnTo>
                  <a:pt x="13063" y="58783"/>
                </a:lnTo>
                <a:lnTo>
                  <a:pt x="13063" y="65315"/>
                </a:lnTo>
                <a:lnTo>
                  <a:pt x="13063" y="78378"/>
                </a:lnTo>
                <a:lnTo>
                  <a:pt x="13063" y="91440"/>
                </a:lnTo>
                <a:lnTo>
                  <a:pt x="13063" y="104503"/>
                </a:lnTo>
                <a:lnTo>
                  <a:pt x="13063" y="117566"/>
                </a:lnTo>
                <a:lnTo>
                  <a:pt x="19594" y="130629"/>
                </a:lnTo>
                <a:lnTo>
                  <a:pt x="26126" y="137161"/>
                </a:lnTo>
                <a:lnTo>
                  <a:pt x="26126" y="143692"/>
                </a:lnTo>
                <a:lnTo>
                  <a:pt x="32657" y="156755"/>
                </a:lnTo>
                <a:lnTo>
                  <a:pt x="39188" y="163286"/>
                </a:lnTo>
                <a:lnTo>
                  <a:pt x="45720" y="163286"/>
                </a:lnTo>
                <a:lnTo>
                  <a:pt x="52251" y="176349"/>
                </a:lnTo>
                <a:lnTo>
                  <a:pt x="58783" y="176349"/>
                </a:lnTo>
                <a:lnTo>
                  <a:pt x="71846" y="176349"/>
                </a:lnTo>
                <a:lnTo>
                  <a:pt x="84909" y="182880"/>
                </a:lnTo>
                <a:lnTo>
                  <a:pt x="84909" y="18288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1"/>
          <p:cNvSpPr/>
          <p:nvPr/>
        </p:nvSpPr>
        <p:spPr>
          <a:xfrm>
            <a:off x="2227217" y="3840480"/>
            <a:ext cx="222070" cy="163287"/>
          </a:xfrm>
          <a:custGeom>
            <a:avLst/>
            <a:gdLst/>
            <a:ahLst/>
            <a:cxnLst/>
            <a:rect l="l" t="t" r="r" b="b"/>
            <a:pathLst>
              <a:path w="222070" h="163287" extrusionOk="0">
                <a:moveTo>
                  <a:pt x="111034" y="19594"/>
                </a:moveTo>
                <a:lnTo>
                  <a:pt x="104503" y="19594"/>
                </a:lnTo>
                <a:lnTo>
                  <a:pt x="104503" y="13063"/>
                </a:lnTo>
                <a:lnTo>
                  <a:pt x="104503" y="6531"/>
                </a:lnTo>
                <a:lnTo>
                  <a:pt x="97972" y="6531"/>
                </a:lnTo>
                <a:lnTo>
                  <a:pt x="91440" y="0"/>
                </a:lnTo>
                <a:lnTo>
                  <a:pt x="84909" y="0"/>
                </a:lnTo>
                <a:lnTo>
                  <a:pt x="78377" y="0"/>
                </a:lnTo>
                <a:lnTo>
                  <a:pt x="71846" y="0"/>
                </a:lnTo>
                <a:lnTo>
                  <a:pt x="65314" y="6531"/>
                </a:lnTo>
                <a:lnTo>
                  <a:pt x="52252" y="13063"/>
                </a:lnTo>
                <a:lnTo>
                  <a:pt x="45720" y="19594"/>
                </a:lnTo>
                <a:lnTo>
                  <a:pt x="32657" y="26125"/>
                </a:lnTo>
                <a:lnTo>
                  <a:pt x="26126" y="39189"/>
                </a:lnTo>
                <a:lnTo>
                  <a:pt x="19595" y="52251"/>
                </a:lnTo>
                <a:lnTo>
                  <a:pt x="13063" y="65314"/>
                </a:lnTo>
                <a:lnTo>
                  <a:pt x="6532" y="71846"/>
                </a:lnTo>
                <a:lnTo>
                  <a:pt x="0" y="84909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6"/>
                </a:lnTo>
                <a:lnTo>
                  <a:pt x="6532" y="130628"/>
                </a:lnTo>
                <a:lnTo>
                  <a:pt x="13063" y="137160"/>
                </a:lnTo>
                <a:lnTo>
                  <a:pt x="13063" y="143692"/>
                </a:lnTo>
                <a:lnTo>
                  <a:pt x="19595" y="150223"/>
                </a:lnTo>
                <a:lnTo>
                  <a:pt x="32657" y="156754"/>
                </a:lnTo>
                <a:lnTo>
                  <a:pt x="32657" y="156754"/>
                </a:lnTo>
                <a:lnTo>
                  <a:pt x="45720" y="156754"/>
                </a:lnTo>
                <a:lnTo>
                  <a:pt x="52252" y="163286"/>
                </a:lnTo>
                <a:lnTo>
                  <a:pt x="58783" y="156754"/>
                </a:lnTo>
                <a:lnTo>
                  <a:pt x="65314" y="156754"/>
                </a:lnTo>
                <a:lnTo>
                  <a:pt x="78377" y="150223"/>
                </a:lnTo>
                <a:lnTo>
                  <a:pt x="84909" y="143692"/>
                </a:lnTo>
                <a:lnTo>
                  <a:pt x="91440" y="137160"/>
                </a:lnTo>
                <a:lnTo>
                  <a:pt x="97972" y="130628"/>
                </a:lnTo>
                <a:lnTo>
                  <a:pt x="104503" y="124097"/>
                </a:lnTo>
                <a:lnTo>
                  <a:pt x="104503" y="117566"/>
                </a:lnTo>
                <a:lnTo>
                  <a:pt x="111034" y="104503"/>
                </a:lnTo>
                <a:lnTo>
                  <a:pt x="111034" y="91440"/>
                </a:lnTo>
                <a:lnTo>
                  <a:pt x="117566" y="84909"/>
                </a:lnTo>
                <a:lnTo>
                  <a:pt x="117566" y="71846"/>
                </a:lnTo>
                <a:lnTo>
                  <a:pt x="117566" y="58783"/>
                </a:lnTo>
                <a:lnTo>
                  <a:pt x="117566" y="52251"/>
                </a:lnTo>
                <a:lnTo>
                  <a:pt x="111034" y="45720"/>
                </a:lnTo>
                <a:lnTo>
                  <a:pt x="111034" y="32657"/>
                </a:lnTo>
                <a:lnTo>
                  <a:pt x="111034" y="32657"/>
                </a:lnTo>
                <a:lnTo>
                  <a:pt x="111034" y="26125"/>
                </a:lnTo>
                <a:lnTo>
                  <a:pt x="111034" y="26125"/>
                </a:lnTo>
                <a:lnTo>
                  <a:pt x="111034" y="19594"/>
                </a:lnTo>
                <a:lnTo>
                  <a:pt x="111034" y="19594"/>
                </a:lnTo>
                <a:lnTo>
                  <a:pt x="111034" y="19594"/>
                </a:lnTo>
                <a:lnTo>
                  <a:pt x="111034" y="19594"/>
                </a:lnTo>
                <a:lnTo>
                  <a:pt x="111034" y="19594"/>
                </a:lnTo>
                <a:lnTo>
                  <a:pt x="111034" y="26125"/>
                </a:lnTo>
                <a:lnTo>
                  <a:pt x="104503" y="26125"/>
                </a:lnTo>
                <a:lnTo>
                  <a:pt x="104503" y="32657"/>
                </a:lnTo>
                <a:lnTo>
                  <a:pt x="104503" y="45720"/>
                </a:lnTo>
                <a:lnTo>
                  <a:pt x="104503" y="52251"/>
                </a:lnTo>
                <a:lnTo>
                  <a:pt x="104503" y="58783"/>
                </a:lnTo>
                <a:lnTo>
                  <a:pt x="104503" y="71846"/>
                </a:lnTo>
                <a:lnTo>
                  <a:pt x="111034" y="78377"/>
                </a:lnTo>
                <a:lnTo>
                  <a:pt x="111034" y="91440"/>
                </a:lnTo>
                <a:lnTo>
                  <a:pt x="111034" y="97971"/>
                </a:lnTo>
                <a:lnTo>
                  <a:pt x="117566" y="104503"/>
                </a:lnTo>
                <a:lnTo>
                  <a:pt x="117566" y="111034"/>
                </a:lnTo>
                <a:lnTo>
                  <a:pt x="124097" y="117566"/>
                </a:lnTo>
                <a:lnTo>
                  <a:pt x="130629" y="124097"/>
                </a:lnTo>
                <a:lnTo>
                  <a:pt x="137160" y="130628"/>
                </a:lnTo>
                <a:lnTo>
                  <a:pt x="137160" y="137160"/>
                </a:lnTo>
                <a:lnTo>
                  <a:pt x="150223" y="143692"/>
                </a:lnTo>
                <a:lnTo>
                  <a:pt x="150223" y="143692"/>
                </a:lnTo>
                <a:lnTo>
                  <a:pt x="163286" y="143692"/>
                </a:lnTo>
                <a:lnTo>
                  <a:pt x="163286" y="143692"/>
                </a:lnTo>
                <a:lnTo>
                  <a:pt x="176349" y="143692"/>
                </a:lnTo>
                <a:lnTo>
                  <a:pt x="182880" y="137160"/>
                </a:lnTo>
                <a:lnTo>
                  <a:pt x="189412" y="130628"/>
                </a:lnTo>
                <a:lnTo>
                  <a:pt x="202475" y="124097"/>
                </a:lnTo>
                <a:lnTo>
                  <a:pt x="209006" y="117566"/>
                </a:lnTo>
                <a:lnTo>
                  <a:pt x="222069" y="104503"/>
                </a:lnTo>
                <a:lnTo>
                  <a:pt x="222069" y="10450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1"/>
          <p:cNvSpPr/>
          <p:nvPr/>
        </p:nvSpPr>
        <p:spPr>
          <a:xfrm>
            <a:off x="2488474" y="3762103"/>
            <a:ext cx="26127" cy="215538"/>
          </a:xfrm>
          <a:custGeom>
            <a:avLst/>
            <a:gdLst/>
            <a:ahLst/>
            <a:cxnLst/>
            <a:rect l="l" t="t" r="r" b="b"/>
            <a:pathLst>
              <a:path w="26127" h="215538" extrusionOk="0">
                <a:moveTo>
                  <a:pt x="0" y="6531"/>
                </a:moveTo>
                <a:lnTo>
                  <a:pt x="0" y="653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13063"/>
                </a:lnTo>
                <a:lnTo>
                  <a:pt x="0" y="26125"/>
                </a:lnTo>
                <a:lnTo>
                  <a:pt x="0" y="39188"/>
                </a:lnTo>
                <a:lnTo>
                  <a:pt x="0" y="45720"/>
                </a:lnTo>
                <a:lnTo>
                  <a:pt x="0" y="65314"/>
                </a:lnTo>
                <a:lnTo>
                  <a:pt x="6532" y="78377"/>
                </a:lnTo>
                <a:lnTo>
                  <a:pt x="6532" y="91440"/>
                </a:lnTo>
                <a:lnTo>
                  <a:pt x="6532" y="104502"/>
                </a:lnTo>
                <a:lnTo>
                  <a:pt x="6532" y="124097"/>
                </a:lnTo>
                <a:lnTo>
                  <a:pt x="13063" y="137160"/>
                </a:lnTo>
                <a:lnTo>
                  <a:pt x="13063" y="150223"/>
                </a:lnTo>
                <a:lnTo>
                  <a:pt x="13063" y="163286"/>
                </a:lnTo>
                <a:lnTo>
                  <a:pt x="13063" y="176348"/>
                </a:lnTo>
                <a:lnTo>
                  <a:pt x="19595" y="182880"/>
                </a:lnTo>
                <a:lnTo>
                  <a:pt x="19595" y="195943"/>
                </a:lnTo>
                <a:lnTo>
                  <a:pt x="19595" y="202474"/>
                </a:lnTo>
                <a:lnTo>
                  <a:pt x="19595" y="202474"/>
                </a:lnTo>
                <a:lnTo>
                  <a:pt x="26126" y="209005"/>
                </a:lnTo>
                <a:lnTo>
                  <a:pt x="26126" y="215537"/>
                </a:lnTo>
                <a:lnTo>
                  <a:pt x="26126" y="21553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1"/>
          <p:cNvSpPr/>
          <p:nvPr/>
        </p:nvSpPr>
        <p:spPr>
          <a:xfrm>
            <a:off x="2436223" y="3840480"/>
            <a:ext cx="117567" cy="13064"/>
          </a:xfrm>
          <a:custGeom>
            <a:avLst/>
            <a:gdLst/>
            <a:ahLst/>
            <a:cxnLst/>
            <a:rect l="l" t="t" r="r" b="b"/>
            <a:pathLst>
              <a:path w="117567" h="13064" extrusionOk="0">
                <a:moveTo>
                  <a:pt x="117566" y="0"/>
                </a:moveTo>
                <a:lnTo>
                  <a:pt x="117566" y="0"/>
                </a:lnTo>
                <a:lnTo>
                  <a:pt x="117566" y="0"/>
                </a:lnTo>
                <a:lnTo>
                  <a:pt x="117566" y="0"/>
                </a:lnTo>
                <a:lnTo>
                  <a:pt x="111034" y="0"/>
                </a:lnTo>
                <a:lnTo>
                  <a:pt x="111034" y="0"/>
                </a:lnTo>
                <a:lnTo>
                  <a:pt x="104503" y="6531"/>
                </a:lnTo>
                <a:lnTo>
                  <a:pt x="97972" y="6531"/>
                </a:lnTo>
                <a:lnTo>
                  <a:pt x="91440" y="6531"/>
                </a:lnTo>
                <a:lnTo>
                  <a:pt x="78377" y="6531"/>
                </a:lnTo>
                <a:lnTo>
                  <a:pt x="71846" y="6531"/>
                </a:lnTo>
                <a:lnTo>
                  <a:pt x="58783" y="13063"/>
                </a:lnTo>
                <a:lnTo>
                  <a:pt x="52251" y="13063"/>
                </a:lnTo>
                <a:lnTo>
                  <a:pt x="45720" y="13063"/>
                </a:lnTo>
                <a:lnTo>
                  <a:pt x="32657" y="13063"/>
                </a:lnTo>
                <a:lnTo>
                  <a:pt x="26126" y="13063"/>
                </a:lnTo>
                <a:lnTo>
                  <a:pt x="13063" y="13063"/>
                </a:lnTo>
                <a:lnTo>
                  <a:pt x="6531" y="13063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1"/>
          <p:cNvSpPr/>
          <p:nvPr/>
        </p:nvSpPr>
        <p:spPr>
          <a:xfrm>
            <a:off x="2579914" y="3801291"/>
            <a:ext cx="215538" cy="156756"/>
          </a:xfrm>
          <a:custGeom>
            <a:avLst/>
            <a:gdLst/>
            <a:ahLst/>
            <a:cxnLst/>
            <a:rect l="l" t="t" r="r" b="b"/>
            <a:pathLst>
              <a:path w="215538" h="156756" extrusionOk="0">
                <a:moveTo>
                  <a:pt x="0" y="58783"/>
                </a:moveTo>
                <a:lnTo>
                  <a:pt x="6532" y="65314"/>
                </a:lnTo>
                <a:lnTo>
                  <a:pt x="19595" y="65314"/>
                </a:lnTo>
                <a:lnTo>
                  <a:pt x="32658" y="65314"/>
                </a:lnTo>
                <a:lnTo>
                  <a:pt x="45720" y="71846"/>
                </a:lnTo>
                <a:lnTo>
                  <a:pt x="58783" y="71846"/>
                </a:lnTo>
                <a:lnTo>
                  <a:pt x="65315" y="71846"/>
                </a:lnTo>
                <a:lnTo>
                  <a:pt x="78378" y="71846"/>
                </a:lnTo>
                <a:lnTo>
                  <a:pt x="97972" y="65314"/>
                </a:lnTo>
                <a:lnTo>
                  <a:pt x="111035" y="65314"/>
                </a:lnTo>
                <a:lnTo>
                  <a:pt x="124097" y="65314"/>
                </a:lnTo>
                <a:lnTo>
                  <a:pt x="137160" y="58783"/>
                </a:lnTo>
                <a:lnTo>
                  <a:pt x="150223" y="52252"/>
                </a:lnTo>
                <a:lnTo>
                  <a:pt x="156755" y="52252"/>
                </a:lnTo>
                <a:lnTo>
                  <a:pt x="169818" y="45720"/>
                </a:lnTo>
                <a:lnTo>
                  <a:pt x="182881" y="45720"/>
                </a:lnTo>
                <a:lnTo>
                  <a:pt x="182881" y="39189"/>
                </a:lnTo>
                <a:lnTo>
                  <a:pt x="189412" y="32658"/>
                </a:lnTo>
                <a:lnTo>
                  <a:pt x="195943" y="32658"/>
                </a:lnTo>
                <a:lnTo>
                  <a:pt x="195943" y="26126"/>
                </a:lnTo>
                <a:lnTo>
                  <a:pt x="195943" y="19595"/>
                </a:lnTo>
                <a:lnTo>
                  <a:pt x="189412" y="13063"/>
                </a:lnTo>
                <a:lnTo>
                  <a:pt x="182881" y="13063"/>
                </a:lnTo>
                <a:lnTo>
                  <a:pt x="182881" y="6532"/>
                </a:lnTo>
                <a:lnTo>
                  <a:pt x="176349" y="6532"/>
                </a:lnTo>
                <a:lnTo>
                  <a:pt x="169818" y="0"/>
                </a:lnTo>
                <a:lnTo>
                  <a:pt x="163286" y="0"/>
                </a:lnTo>
                <a:lnTo>
                  <a:pt x="156755" y="0"/>
                </a:lnTo>
                <a:lnTo>
                  <a:pt x="143692" y="0"/>
                </a:lnTo>
                <a:lnTo>
                  <a:pt x="137160" y="0"/>
                </a:lnTo>
                <a:lnTo>
                  <a:pt x="130629" y="6532"/>
                </a:lnTo>
                <a:lnTo>
                  <a:pt x="117566" y="6532"/>
                </a:lnTo>
                <a:lnTo>
                  <a:pt x="111035" y="13063"/>
                </a:lnTo>
                <a:lnTo>
                  <a:pt x="97972" y="19595"/>
                </a:lnTo>
                <a:lnTo>
                  <a:pt x="91440" y="26126"/>
                </a:lnTo>
                <a:lnTo>
                  <a:pt x="84909" y="39189"/>
                </a:lnTo>
                <a:lnTo>
                  <a:pt x="78378" y="45720"/>
                </a:lnTo>
                <a:lnTo>
                  <a:pt x="65315" y="52252"/>
                </a:lnTo>
                <a:lnTo>
                  <a:pt x="65315" y="65314"/>
                </a:lnTo>
                <a:lnTo>
                  <a:pt x="58783" y="71846"/>
                </a:lnTo>
                <a:lnTo>
                  <a:pt x="58783" y="84909"/>
                </a:lnTo>
                <a:lnTo>
                  <a:pt x="52252" y="97972"/>
                </a:lnTo>
                <a:lnTo>
                  <a:pt x="52252" y="104503"/>
                </a:lnTo>
                <a:lnTo>
                  <a:pt x="58783" y="111035"/>
                </a:lnTo>
                <a:lnTo>
                  <a:pt x="58783" y="124098"/>
                </a:lnTo>
                <a:lnTo>
                  <a:pt x="65315" y="130629"/>
                </a:lnTo>
                <a:lnTo>
                  <a:pt x="65315" y="137160"/>
                </a:lnTo>
                <a:lnTo>
                  <a:pt x="71846" y="143692"/>
                </a:lnTo>
                <a:lnTo>
                  <a:pt x="78378" y="150223"/>
                </a:lnTo>
                <a:lnTo>
                  <a:pt x="91440" y="150223"/>
                </a:lnTo>
                <a:lnTo>
                  <a:pt x="97972" y="156755"/>
                </a:lnTo>
                <a:lnTo>
                  <a:pt x="111035" y="156755"/>
                </a:lnTo>
                <a:lnTo>
                  <a:pt x="124097" y="156755"/>
                </a:lnTo>
                <a:lnTo>
                  <a:pt x="130629" y="156755"/>
                </a:lnTo>
                <a:lnTo>
                  <a:pt x="143692" y="156755"/>
                </a:lnTo>
                <a:lnTo>
                  <a:pt x="156755" y="156755"/>
                </a:lnTo>
                <a:lnTo>
                  <a:pt x="169818" y="150223"/>
                </a:lnTo>
                <a:lnTo>
                  <a:pt x="182881" y="143692"/>
                </a:lnTo>
                <a:lnTo>
                  <a:pt x="195943" y="143692"/>
                </a:lnTo>
                <a:lnTo>
                  <a:pt x="215537" y="130629"/>
                </a:lnTo>
                <a:lnTo>
                  <a:pt x="215537" y="13062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1"/>
          <p:cNvSpPr/>
          <p:nvPr/>
        </p:nvSpPr>
        <p:spPr>
          <a:xfrm>
            <a:off x="2828109" y="3807823"/>
            <a:ext cx="104503" cy="150224"/>
          </a:xfrm>
          <a:custGeom>
            <a:avLst/>
            <a:gdLst/>
            <a:ahLst/>
            <a:cxnLst/>
            <a:rect l="l" t="t" r="r" b="b"/>
            <a:pathLst>
              <a:path w="104503" h="150224" extrusionOk="0">
                <a:moveTo>
                  <a:pt x="71845" y="6531"/>
                </a:moveTo>
                <a:lnTo>
                  <a:pt x="71845" y="6531"/>
                </a:lnTo>
                <a:lnTo>
                  <a:pt x="71845" y="6531"/>
                </a:lnTo>
                <a:lnTo>
                  <a:pt x="65314" y="0"/>
                </a:lnTo>
                <a:lnTo>
                  <a:pt x="58783" y="0"/>
                </a:lnTo>
                <a:lnTo>
                  <a:pt x="58783" y="0"/>
                </a:lnTo>
                <a:lnTo>
                  <a:pt x="52251" y="0"/>
                </a:lnTo>
                <a:lnTo>
                  <a:pt x="39188" y="0"/>
                </a:lnTo>
                <a:lnTo>
                  <a:pt x="32657" y="0"/>
                </a:lnTo>
                <a:lnTo>
                  <a:pt x="26125" y="0"/>
                </a:lnTo>
                <a:lnTo>
                  <a:pt x="19594" y="6531"/>
                </a:lnTo>
                <a:lnTo>
                  <a:pt x="13062" y="6531"/>
                </a:lnTo>
                <a:lnTo>
                  <a:pt x="13062" y="13063"/>
                </a:lnTo>
                <a:lnTo>
                  <a:pt x="6531" y="19594"/>
                </a:lnTo>
                <a:lnTo>
                  <a:pt x="6531" y="19594"/>
                </a:lnTo>
                <a:lnTo>
                  <a:pt x="0" y="32657"/>
                </a:lnTo>
                <a:lnTo>
                  <a:pt x="6531" y="39188"/>
                </a:lnTo>
                <a:lnTo>
                  <a:pt x="6531" y="39188"/>
                </a:lnTo>
                <a:lnTo>
                  <a:pt x="13062" y="45720"/>
                </a:lnTo>
                <a:lnTo>
                  <a:pt x="13062" y="58782"/>
                </a:lnTo>
                <a:lnTo>
                  <a:pt x="26125" y="58782"/>
                </a:lnTo>
                <a:lnTo>
                  <a:pt x="32657" y="71846"/>
                </a:lnTo>
                <a:lnTo>
                  <a:pt x="39188" y="78377"/>
                </a:lnTo>
                <a:lnTo>
                  <a:pt x="52251" y="84908"/>
                </a:lnTo>
                <a:lnTo>
                  <a:pt x="58783" y="91440"/>
                </a:lnTo>
                <a:lnTo>
                  <a:pt x="71845" y="97971"/>
                </a:lnTo>
                <a:lnTo>
                  <a:pt x="78377" y="104503"/>
                </a:lnTo>
                <a:lnTo>
                  <a:pt x="84908" y="111034"/>
                </a:lnTo>
                <a:lnTo>
                  <a:pt x="91440" y="117566"/>
                </a:lnTo>
                <a:lnTo>
                  <a:pt x="97971" y="124097"/>
                </a:lnTo>
                <a:lnTo>
                  <a:pt x="97971" y="124097"/>
                </a:lnTo>
                <a:lnTo>
                  <a:pt x="104502" y="130628"/>
                </a:lnTo>
                <a:lnTo>
                  <a:pt x="104502" y="130628"/>
                </a:lnTo>
                <a:lnTo>
                  <a:pt x="104502" y="137160"/>
                </a:lnTo>
                <a:lnTo>
                  <a:pt x="104502" y="137160"/>
                </a:lnTo>
                <a:lnTo>
                  <a:pt x="97971" y="143691"/>
                </a:lnTo>
                <a:lnTo>
                  <a:pt x="97971" y="143691"/>
                </a:lnTo>
                <a:lnTo>
                  <a:pt x="91440" y="150223"/>
                </a:lnTo>
                <a:lnTo>
                  <a:pt x="84908" y="150223"/>
                </a:lnTo>
                <a:lnTo>
                  <a:pt x="78377" y="150223"/>
                </a:lnTo>
                <a:lnTo>
                  <a:pt x="71845" y="150223"/>
                </a:lnTo>
                <a:lnTo>
                  <a:pt x="58783" y="150223"/>
                </a:lnTo>
                <a:lnTo>
                  <a:pt x="52251" y="150223"/>
                </a:lnTo>
                <a:lnTo>
                  <a:pt x="45720" y="150223"/>
                </a:lnTo>
                <a:lnTo>
                  <a:pt x="39188" y="150223"/>
                </a:lnTo>
                <a:lnTo>
                  <a:pt x="32657" y="143691"/>
                </a:lnTo>
                <a:lnTo>
                  <a:pt x="32657" y="143691"/>
                </a:lnTo>
                <a:lnTo>
                  <a:pt x="26125" y="143691"/>
                </a:lnTo>
                <a:lnTo>
                  <a:pt x="26125" y="14369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1"/>
          <p:cNvSpPr/>
          <p:nvPr/>
        </p:nvSpPr>
        <p:spPr>
          <a:xfrm>
            <a:off x="3193869" y="3762103"/>
            <a:ext cx="176349" cy="163287"/>
          </a:xfrm>
          <a:custGeom>
            <a:avLst/>
            <a:gdLst/>
            <a:ahLst/>
            <a:cxnLst/>
            <a:rect l="l" t="t" r="r" b="b"/>
            <a:pathLst>
              <a:path w="176349" h="163287" extrusionOk="0">
                <a:moveTo>
                  <a:pt x="137159" y="65314"/>
                </a:moveTo>
                <a:lnTo>
                  <a:pt x="143691" y="65314"/>
                </a:lnTo>
                <a:lnTo>
                  <a:pt x="143691" y="52251"/>
                </a:lnTo>
                <a:lnTo>
                  <a:pt x="150223" y="52251"/>
                </a:lnTo>
                <a:lnTo>
                  <a:pt x="150223" y="45720"/>
                </a:lnTo>
                <a:lnTo>
                  <a:pt x="150223" y="39188"/>
                </a:lnTo>
                <a:lnTo>
                  <a:pt x="143691" y="32657"/>
                </a:lnTo>
                <a:lnTo>
                  <a:pt x="137159" y="26125"/>
                </a:lnTo>
                <a:lnTo>
                  <a:pt x="137159" y="19594"/>
                </a:lnTo>
                <a:lnTo>
                  <a:pt x="130628" y="13063"/>
                </a:lnTo>
                <a:lnTo>
                  <a:pt x="124097" y="6531"/>
                </a:lnTo>
                <a:lnTo>
                  <a:pt x="117565" y="6531"/>
                </a:lnTo>
                <a:lnTo>
                  <a:pt x="111034" y="0"/>
                </a:lnTo>
                <a:lnTo>
                  <a:pt x="97971" y="0"/>
                </a:lnTo>
                <a:lnTo>
                  <a:pt x="91439" y="0"/>
                </a:lnTo>
                <a:lnTo>
                  <a:pt x="78377" y="0"/>
                </a:lnTo>
                <a:lnTo>
                  <a:pt x="71845" y="6531"/>
                </a:lnTo>
                <a:lnTo>
                  <a:pt x="65314" y="6531"/>
                </a:lnTo>
                <a:lnTo>
                  <a:pt x="52251" y="13063"/>
                </a:lnTo>
                <a:lnTo>
                  <a:pt x="45720" y="19594"/>
                </a:lnTo>
                <a:lnTo>
                  <a:pt x="32657" y="32657"/>
                </a:lnTo>
                <a:lnTo>
                  <a:pt x="26126" y="39188"/>
                </a:lnTo>
                <a:lnTo>
                  <a:pt x="19594" y="52251"/>
                </a:lnTo>
                <a:lnTo>
                  <a:pt x="13063" y="65314"/>
                </a:lnTo>
                <a:lnTo>
                  <a:pt x="6531" y="78377"/>
                </a:lnTo>
                <a:lnTo>
                  <a:pt x="6531" y="84908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6"/>
                </a:lnTo>
                <a:lnTo>
                  <a:pt x="0" y="130628"/>
                </a:lnTo>
                <a:lnTo>
                  <a:pt x="0" y="137160"/>
                </a:lnTo>
                <a:lnTo>
                  <a:pt x="6531" y="143691"/>
                </a:lnTo>
                <a:lnTo>
                  <a:pt x="13063" y="150223"/>
                </a:lnTo>
                <a:lnTo>
                  <a:pt x="19594" y="156754"/>
                </a:lnTo>
                <a:lnTo>
                  <a:pt x="26126" y="156754"/>
                </a:lnTo>
                <a:lnTo>
                  <a:pt x="32657" y="163286"/>
                </a:lnTo>
                <a:lnTo>
                  <a:pt x="39188" y="163286"/>
                </a:lnTo>
                <a:lnTo>
                  <a:pt x="52251" y="163286"/>
                </a:lnTo>
                <a:lnTo>
                  <a:pt x="58782" y="163286"/>
                </a:lnTo>
                <a:lnTo>
                  <a:pt x="65314" y="156754"/>
                </a:lnTo>
                <a:lnTo>
                  <a:pt x="78377" y="156754"/>
                </a:lnTo>
                <a:lnTo>
                  <a:pt x="78377" y="150223"/>
                </a:lnTo>
                <a:lnTo>
                  <a:pt x="91439" y="143691"/>
                </a:lnTo>
                <a:lnTo>
                  <a:pt x="91439" y="137160"/>
                </a:lnTo>
                <a:lnTo>
                  <a:pt x="97971" y="130628"/>
                </a:lnTo>
                <a:lnTo>
                  <a:pt x="104503" y="124097"/>
                </a:lnTo>
                <a:lnTo>
                  <a:pt x="104503" y="117566"/>
                </a:lnTo>
                <a:lnTo>
                  <a:pt x="111034" y="104502"/>
                </a:lnTo>
                <a:lnTo>
                  <a:pt x="111034" y="97971"/>
                </a:lnTo>
                <a:lnTo>
                  <a:pt x="111034" y="91440"/>
                </a:lnTo>
                <a:lnTo>
                  <a:pt x="117565" y="84908"/>
                </a:lnTo>
                <a:lnTo>
                  <a:pt x="117565" y="78377"/>
                </a:lnTo>
                <a:lnTo>
                  <a:pt x="111034" y="65314"/>
                </a:lnTo>
                <a:lnTo>
                  <a:pt x="111034" y="58783"/>
                </a:lnTo>
                <a:lnTo>
                  <a:pt x="111034" y="52251"/>
                </a:lnTo>
                <a:lnTo>
                  <a:pt x="111034" y="52251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52251"/>
                </a:lnTo>
                <a:lnTo>
                  <a:pt x="111034" y="52251"/>
                </a:lnTo>
                <a:lnTo>
                  <a:pt x="111034" y="65314"/>
                </a:lnTo>
                <a:lnTo>
                  <a:pt x="111034" y="71846"/>
                </a:lnTo>
                <a:lnTo>
                  <a:pt x="117565" y="78377"/>
                </a:lnTo>
                <a:lnTo>
                  <a:pt x="117565" y="84908"/>
                </a:lnTo>
                <a:lnTo>
                  <a:pt x="124097" y="91440"/>
                </a:lnTo>
                <a:lnTo>
                  <a:pt x="124097" y="97971"/>
                </a:lnTo>
                <a:lnTo>
                  <a:pt x="124097" y="104502"/>
                </a:lnTo>
                <a:lnTo>
                  <a:pt x="130628" y="111034"/>
                </a:lnTo>
                <a:lnTo>
                  <a:pt x="137159" y="124097"/>
                </a:lnTo>
                <a:lnTo>
                  <a:pt x="137159" y="130628"/>
                </a:lnTo>
                <a:lnTo>
                  <a:pt x="143691" y="130628"/>
                </a:lnTo>
                <a:lnTo>
                  <a:pt x="150223" y="137160"/>
                </a:lnTo>
                <a:lnTo>
                  <a:pt x="150223" y="137160"/>
                </a:lnTo>
                <a:lnTo>
                  <a:pt x="156754" y="143691"/>
                </a:lnTo>
                <a:lnTo>
                  <a:pt x="163285" y="143691"/>
                </a:lnTo>
                <a:lnTo>
                  <a:pt x="169817" y="143691"/>
                </a:lnTo>
                <a:lnTo>
                  <a:pt x="176348" y="143691"/>
                </a:lnTo>
                <a:lnTo>
                  <a:pt x="176348" y="14369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1"/>
          <p:cNvSpPr/>
          <p:nvPr/>
        </p:nvSpPr>
        <p:spPr>
          <a:xfrm>
            <a:off x="3644537" y="3690257"/>
            <a:ext cx="13064" cy="215538"/>
          </a:xfrm>
          <a:custGeom>
            <a:avLst/>
            <a:gdLst/>
            <a:ahLst/>
            <a:cxnLst/>
            <a:rect l="l" t="t" r="r" b="b"/>
            <a:pathLst>
              <a:path w="13064" h="215538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0" y="39189"/>
                </a:lnTo>
                <a:lnTo>
                  <a:pt x="0" y="52251"/>
                </a:lnTo>
                <a:lnTo>
                  <a:pt x="6532" y="65315"/>
                </a:lnTo>
                <a:lnTo>
                  <a:pt x="6532" y="78377"/>
                </a:lnTo>
                <a:lnTo>
                  <a:pt x="13063" y="84909"/>
                </a:lnTo>
                <a:lnTo>
                  <a:pt x="13063" y="97971"/>
                </a:lnTo>
                <a:lnTo>
                  <a:pt x="13063" y="111034"/>
                </a:lnTo>
                <a:lnTo>
                  <a:pt x="13063" y="124097"/>
                </a:lnTo>
                <a:lnTo>
                  <a:pt x="13063" y="137160"/>
                </a:lnTo>
                <a:lnTo>
                  <a:pt x="13063" y="150223"/>
                </a:lnTo>
                <a:lnTo>
                  <a:pt x="13063" y="163286"/>
                </a:lnTo>
                <a:lnTo>
                  <a:pt x="13063" y="176348"/>
                </a:lnTo>
                <a:lnTo>
                  <a:pt x="13063" y="182880"/>
                </a:lnTo>
                <a:lnTo>
                  <a:pt x="13063" y="189412"/>
                </a:lnTo>
                <a:lnTo>
                  <a:pt x="13063" y="202474"/>
                </a:lnTo>
                <a:lnTo>
                  <a:pt x="13063" y="202474"/>
                </a:lnTo>
                <a:lnTo>
                  <a:pt x="13063" y="209006"/>
                </a:lnTo>
                <a:lnTo>
                  <a:pt x="13063" y="215537"/>
                </a:lnTo>
                <a:lnTo>
                  <a:pt x="13063" y="21553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1"/>
          <p:cNvSpPr/>
          <p:nvPr/>
        </p:nvSpPr>
        <p:spPr>
          <a:xfrm>
            <a:off x="3716383" y="3742508"/>
            <a:ext cx="163287" cy="137162"/>
          </a:xfrm>
          <a:custGeom>
            <a:avLst/>
            <a:gdLst/>
            <a:ahLst/>
            <a:cxnLst/>
            <a:rect l="l" t="t" r="r" b="b"/>
            <a:pathLst>
              <a:path w="163287" h="137162" extrusionOk="0">
                <a:moveTo>
                  <a:pt x="52251" y="6532"/>
                </a:moveTo>
                <a:lnTo>
                  <a:pt x="52251" y="6532"/>
                </a:lnTo>
                <a:lnTo>
                  <a:pt x="52251" y="6532"/>
                </a:lnTo>
                <a:lnTo>
                  <a:pt x="52251" y="6532"/>
                </a:lnTo>
                <a:lnTo>
                  <a:pt x="52251" y="6532"/>
                </a:lnTo>
                <a:lnTo>
                  <a:pt x="45720" y="6532"/>
                </a:lnTo>
                <a:lnTo>
                  <a:pt x="45720" y="6532"/>
                </a:lnTo>
                <a:lnTo>
                  <a:pt x="39189" y="13064"/>
                </a:lnTo>
                <a:lnTo>
                  <a:pt x="32657" y="19595"/>
                </a:lnTo>
                <a:lnTo>
                  <a:pt x="32657" y="26126"/>
                </a:lnTo>
                <a:lnTo>
                  <a:pt x="26125" y="32658"/>
                </a:lnTo>
                <a:lnTo>
                  <a:pt x="19594" y="39189"/>
                </a:lnTo>
                <a:lnTo>
                  <a:pt x="13063" y="52252"/>
                </a:lnTo>
                <a:lnTo>
                  <a:pt x="6531" y="58783"/>
                </a:lnTo>
                <a:lnTo>
                  <a:pt x="0" y="65315"/>
                </a:lnTo>
                <a:lnTo>
                  <a:pt x="0" y="78378"/>
                </a:lnTo>
                <a:lnTo>
                  <a:pt x="0" y="84909"/>
                </a:lnTo>
                <a:lnTo>
                  <a:pt x="0" y="97972"/>
                </a:lnTo>
                <a:lnTo>
                  <a:pt x="0" y="104503"/>
                </a:lnTo>
                <a:lnTo>
                  <a:pt x="6531" y="117566"/>
                </a:lnTo>
                <a:lnTo>
                  <a:pt x="13063" y="124097"/>
                </a:lnTo>
                <a:lnTo>
                  <a:pt x="19594" y="124097"/>
                </a:lnTo>
                <a:lnTo>
                  <a:pt x="26125" y="130629"/>
                </a:lnTo>
                <a:lnTo>
                  <a:pt x="32657" y="137161"/>
                </a:lnTo>
                <a:lnTo>
                  <a:pt x="45720" y="137161"/>
                </a:lnTo>
                <a:lnTo>
                  <a:pt x="58783" y="137161"/>
                </a:lnTo>
                <a:lnTo>
                  <a:pt x="71845" y="137161"/>
                </a:lnTo>
                <a:lnTo>
                  <a:pt x="78377" y="137161"/>
                </a:lnTo>
                <a:lnTo>
                  <a:pt x="91440" y="130629"/>
                </a:lnTo>
                <a:lnTo>
                  <a:pt x="104503" y="124097"/>
                </a:lnTo>
                <a:lnTo>
                  <a:pt x="117566" y="117566"/>
                </a:lnTo>
                <a:lnTo>
                  <a:pt x="130628" y="111035"/>
                </a:lnTo>
                <a:lnTo>
                  <a:pt x="137160" y="104503"/>
                </a:lnTo>
                <a:lnTo>
                  <a:pt x="143691" y="97972"/>
                </a:lnTo>
                <a:lnTo>
                  <a:pt x="150223" y="84909"/>
                </a:lnTo>
                <a:lnTo>
                  <a:pt x="156754" y="78378"/>
                </a:lnTo>
                <a:lnTo>
                  <a:pt x="163286" y="65315"/>
                </a:lnTo>
                <a:lnTo>
                  <a:pt x="156754" y="58783"/>
                </a:lnTo>
                <a:lnTo>
                  <a:pt x="156754" y="52252"/>
                </a:lnTo>
                <a:lnTo>
                  <a:pt x="156754" y="39189"/>
                </a:lnTo>
                <a:lnTo>
                  <a:pt x="150223" y="32658"/>
                </a:lnTo>
                <a:lnTo>
                  <a:pt x="150223" y="26126"/>
                </a:lnTo>
                <a:lnTo>
                  <a:pt x="143691" y="19595"/>
                </a:lnTo>
                <a:lnTo>
                  <a:pt x="137160" y="13064"/>
                </a:lnTo>
                <a:lnTo>
                  <a:pt x="130628" y="6532"/>
                </a:lnTo>
                <a:lnTo>
                  <a:pt x="124097" y="6532"/>
                </a:lnTo>
                <a:lnTo>
                  <a:pt x="111034" y="0"/>
                </a:lnTo>
                <a:lnTo>
                  <a:pt x="104503" y="0"/>
                </a:lnTo>
                <a:lnTo>
                  <a:pt x="97971" y="0"/>
                </a:lnTo>
                <a:lnTo>
                  <a:pt x="84909" y="0"/>
                </a:lnTo>
                <a:lnTo>
                  <a:pt x="78377" y="0"/>
                </a:lnTo>
                <a:lnTo>
                  <a:pt x="65314" y="0"/>
                </a:lnTo>
                <a:lnTo>
                  <a:pt x="58783" y="6532"/>
                </a:lnTo>
                <a:lnTo>
                  <a:pt x="45720" y="6532"/>
                </a:lnTo>
                <a:lnTo>
                  <a:pt x="39189" y="13064"/>
                </a:lnTo>
                <a:lnTo>
                  <a:pt x="32657" y="19595"/>
                </a:lnTo>
                <a:lnTo>
                  <a:pt x="32657" y="19595"/>
                </a:lnTo>
                <a:lnTo>
                  <a:pt x="26125" y="19595"/>
                </a:lnTo>
                <a:lnTo>
                  <a:pt x="19594" y="26126"/>
                </a:lnTo>
                <a:lnTo>
                  <a:pt x="19594" y="2612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1"/>
          <p:cNvSpPr/>
          <p:nvPr/>
        </p:nvSpPr>
        <p:spPr>
          <a:xfrm>
            <a:off x="3958046" y="3664131"/>
            <a:ext cx="13063" cy="222070"/>
          </a:xfrm>
          <a:custGeom>
            <a:avLst/>
            <a:gdLst/>
            <a:ahLst/>
            <a:cxnLst/>
            <a:rect l="l" t="t" r="r" b="b"/>
            <a:pathLst>
              <a:path w="13063" h="22207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13063"/>
                </a:lnTo>
                <a:lnTo>
                  <a:pt x="0" y="19595"/>
                </a:lnTo>
                <a:lnTo>
                  <a:pt x="0" y="26126"/>
                </a:lnTo>
                <a:lnTo>
                  <a:pt x="0" y="39189"/>
                </a:lnTo>
                <a:lnTo>
                  <a:pt x="0" y="52252"/>
                </a:lnTo>
                <a:lnTo>
                  <a:pt x="6531" y="65315"/>
                </a:lnTo>
                <a:lnTo>
                  <a:pt x="6531" y="71846"/>
                </a:lnTo>
                <a:lnTo>
                  <a:pt x="6531" y="91441"/>
                </a:lnTo>
                <a:lnTo>
                  <a:pt x="13062" y="104503"/>
                </a:lnTo>
                <a:lnTo>
                  <a:pt x="13062" y="117566"/>
                </a:lnTo>
                <a:lnTo>
                  <a:pt x="13062" y="130629"/>
                </a:lnTo>
                <a:lnTo>
                  <a:pt x="13062" y="143692"/>
                </a:lnTo>
                <a:lnTo>
                  <a:pt x="13062" y="156755"/>
                </a:lnTo>
                <a:lnTo>
                  <a:pt x="13062" y="176349"/>
                </a:lnTo>
                <a:lnTo>
                  <a:pt x="13062" y="182880"/>
                </a:lnTo>
                <a:lnTo>
                  <a:pt x="13062" y="195943"/>
                </a:lnTo>
                <a:lnTo>
                  <a:pt x="13062" y="202474"/>
                </a:lnTo>
                <a:lnTo>
                  <a:pt x="13062" y="209006"/>
                </a:lnTo>
                <a:lnTo>
                  <a:pt x="13062" y="209006"/>
                </a:lnTo>
                <a:lnTo>
                  <a:pt x="13062" y="215538"/>
                </a:lnTo>
                <a:lnTo>
                  <a:pt x="13062" y="222069"/>
                </a:lnTo>
                <a:lnTo>
                  <a:pt x="13062" y="22206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1"/>
          <p:cNvSpPr/>
          <p:nvPr/>
        </p:nvSpPr>
        <p:spPr>
          <a:xfrm>
            <a:off x="3899263" y="3762103"/>
            <a:ext cx="130630" cy="13064"/>
          </a:xfrm>
          <a:custGeom>
            <a:avLst/>
            <a:gdLst/>
            <a:ahLst/>
            <a:cxnLst/>
            <a:rect l="l" t="t" r="r" b="b"/>
            <a:pathLst>
              <a:path w="130630" h="13064" extrusionOk="0">
                <a:moveTo>
                  <a:pt x="130629" y="0"/>
                </a:moveTo>
                <a:lnTo>
                  <a:pt x="124097" y="0"/>
                </a:lnTo>
                <a:lnTo>
                  <a:pt x="124097" y="0"/>
                </a:lnTo>
                <a:lnTo>
                  <a:pt x="117565" y="0"/>
                </a:lnTo>
                <a:lnTo>
                  <a:pt x="117565" y="0"/>
                </a:lnTo>
                <a:lnTo>
                  <a:pt x="104503" y="0"/>
                </a:lnTo>
                <a:lnTo>
                  <a:pt x="97971" y="0"/>
                </a:lnTo>
                <a:lnTo>
                  <a:pt x="91440" y="0"/>
                </a:lnTo>
                <a:lnTo>
                  <a:pt x="78377" y="0"/>
                </a:lnTo>
                <a:lnTo>
                  <a:pt x="71845" y="6531"/>
                </a:lnTo>
                <a:lnTo>
                  <a:pt x="58783" y="6531"/>
                </a:lnTo>
                <a:lnTo>
                  <a:pt x="45720" y="6531"/>
                </a:lnTo>
                <a:lnTo>
                  <a:pt x="32657" y="6531"/>
                </a:lnTo>
                <a:lnTo>
                  <a:pt x="26126" y="6531"/>
                </a:lnTo>
                <a:lnTo>
                  <a:pt x="13063" y="6531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1"/>
          <p:cNvSpPr/>
          <p:nvPr/>
        </p:nvSpPr>
        <p:spPr>
          <a:xfrm>
            <a:off x="1783080" y="4121331"/>
            <a:ext cx="202475" cy="195944"/>
          </a:xfrm>
          <a:custGeom>
            <a:avLst/>
            <a:gdLst/>
            <a:ahLst/>
            <a:cxnLst/>
            <a:rect l="l" t="t" r="r" b="b"/>
            <a:pathLst>
              <a:path w="202475" h="195944" extrusionOk="0">
                <a:moveTo>
                  <a:pt x="137160" y="19595"/>
                </a:moveTo>
                <a:lnTo>
                  <a:pt x="137160" y="19595"/>
                </a:lnTo>
                <a:lnTo>
                  <a:pt x="130629" y="13063"/>
                </a:lnTo>
                <a:lnTo>
                  <a:pt x="124097" y="13063"/>
                </a:lnTo>
                <a:lnTo>
                  <a:pt x="117566" y="6532"/>
                </a:lnTo>
                <a:lnTo>
                  <a:pt x="111034" y="6532"/>
                </a:lnTo>
                <a:lnTo>
                  <a:pt x="97971" y="6532"/>
                </a:lnTo>
                <a:lnTo>
                  <a:pt x="84909" y="13063"/>
                </a:lnTo>
                <a:lnTo>
                  <a:pt x="78377" y="13063"/>
                </a:lnTo>
                <a:lnTo>
                  <a:pt x="65315" y="19595"/>
                </a:lnTo>
                <a:lnTo>
                  <a:pt x="52252" y="32658"/>
                </a:lnTo>
                <a:lnTo>
                  <a:pt x="39189" y="39189"/>
                </a:lnTo>
                <a:lnTo>
                  <a:pt x="26126" y="52252"/>
                </a:lnTo>
                <a:lnTo>
                  <a:pt x="19594" y="65315"/>
                </a:lnTo>
                <a:lnTo>
                  <a:pt x="13063" y="71846"/>
                </a:lnTo>
                <a:lnTo>
                  <a:pt x="6532" y="91441"/>
                </a:lnTo>
                <a:lnTo>
                  <a:pt x="0" y="104503"/>
                </a:lnTo>
                <a:lnTo>
                  <a:pt x="0" y="117566"/>
                </a:lnTo>
                <a:lnTo>
                  <a:pt x="0" y="130629"/>
                </a:lnTo>
                <a:lnTo>
                  <a:pt x="0" y="143692"/>
                </a:lnTo>
                <a:lnTo>
                  <a:pt x="6532" y="156755"/>
                </a:lnTo>
                <a:lnTo>
                  <a:pt x="13063" y="169818"/>
                </a:lnTo>
                <a:lnTo>
                  <a:pt x="13063" y="176349"/>
                </a:lnTo>
                <a:lnTo>
                  <a:pt x="26126" y="182880"/>
                </a:lnTo>
                <a:lnTo>
                  <a:pt x="32657" y="189412"/>
                </a:lnTo>
                <a:lnTo>
                  <a:pt x="45720" y="195943"/>
                </a:lnTo>
                <a:lnTo>
                  <a:pt x="58783" y="195943"/>
                </a:lnTo>
                <a:lnTo>
                  <a:pt x="71846" y="195943"/>
                </a:lnTo>
                <a:lnTo>
                  <a:pt x="84909" y="189412"/>
                </a:lnTo>
                <a:lnTo>
                  <a:pt x="104503" y="189412"/>
                </a:lnTo>
                <a:lnTo>
                  <a:pt x="117566" y="182880"/>
                </a:lnTo>
                <a:lnTo>
                  <a:pt x="130629" y="176349"/>
                </a:lnTo>
                <a:lnTo>
                  <a:pt x="143692" y="163286"/>
                </a:lnTo>
                <a:lnTo>
                  <a:pt x="156754" y="156755"/>
                </a:lnTo>
                <a:lnTo>
                  <a:pt x="163286" y="143692"/>
                </a:lnTo>
                <a:lnTo>
                  <a:pt x="176349" y="137160"/>
                </a:lnTo>
                <a:lnTo>
                  <a:pt x="182880" y="124097"/>
                </a:lnTo>
                <a:lnTo>
                  <a:pt x="189412" y="111035"/>
                </a:lnTo>
                <a:lnTo>
                  <a:pt x="195943" y="97972"/>
                </a:lnTo>
                <a:lnTo>
                  <a:pt x="202474" y="84909"/>
                </a:lnTo>
                <a:lnTo>
                  <a:pt x="202474" y="71846"/>
                </a:lnTo>
                <a:lnTo>
                  <a:pt x="202474" y="58783"/>
                </a:lnTo>
                <a:lnTo>
                  <a:pt x="202474" y="52252"/>
                </a:lnTo>
                <a:lnTo>
                  <a:pt x="195943" y="39189"/>
                </a:lnTo>
                <a:lnTo>
                  <a:pt x="189412" y="26126"/>
                </a:lnTo>
                <a:lnTo>
                  <a:pt x="189412" y="19595"/>
                </a:lnTo>
                <a:lnTo>
                  <a:pt x="176349" y="13063"/>
                </a:lnTo>
                <a:lnTo>
                  <a:pt x="169817" y="13063"/>
                </a:lnTo>
                <a:lnTo>
                  <a:pt x="163286" y="6532"/>
                </a:lnTo>
                <a:lnTo>
                  <a:pt x="150223" y="0"/>
                </a:lnTo>
                <a:lnTo>
                  <a:pt x="143692" y="0"/>
                </a:lnTo>
                <a:lnTo>
                  <a:pt x="130629" y="0"/>
                </a:lnTo>
                <a:lnTo>
                  <a:pt x="124097" y="0"/>
                </a:lnTo>
                <a:lnTo>
                  <a:pt x="117566" y="0"/>
                </a:lnTo>
                <a:lnTo>
                  <a:pt x="111034" y="0"/>
                </a:lnTo>
                <a:lnTo>
                  <a:pt x="104503" y="6532"/>
                </a:lnTo>
                <a:lnTo>
                  <a:pt x="97971" y="6532"/>
                </a:lnTo>
                <a:lnTo>
                  <a:pt x="97971" y="653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1"/>
          <p:cNvSpPr/>
          <p:nvPr/>
        </p:nvSpPr>
        <p:spPr>
          <a:xfrm>
            <a:off x="2011680" y="4069080"/>
            <a:ext cx="104504" cy="235132"/>
          </a:xfrm>
          <a:custGeom>
            <a:avLst/>
            <a:gdLst/>
            <a:ahLst/>
            <a:cxnLst/>
            <a:rect l="l" t="t" r="r" b="b"/>
            <a:pathLst>
              <a:path w="104504" h="235132" extrusionOk="0">
                <a:moveTo>
                  <a:pt x="104503" y="39189"/>
                </a:moveTo>
                <a:lnTo>
                  <a:pt x="104503" y="32657"/>
                </a:lnTo>
                <a:lnTo>
                  <a:pt x="104503" y="26125"/>
                </a:lnTo>
                <a:lnTo>
                  <a:pt x="104503" y="19594"/>
                </a:lnTo>
                <a:lnTo>
                  <a:pt x="97971" y="13063"/>
                </a:lnTo>
                <a:lnTo>
                  <a:pt x="97971" y="6531"/>
                </a:lnTo>
                <a:lnTo>
                  <a:pt x="91440" y="6531"/>
                </a:lnTo>
                <a:lnTo>
                  <a:pt x="84909" y="0"/>
                </a:lnTo>
                <a:lnTo>
                  <a:pt x="78377" y="0"/>
                </a:lnTo>
                <a:lnTo>
                  <a:pt x="65314" y="0"/>
                </a:lnTo>
                <a:lnTo>
                  <a:pt x="58783" y="6531"/>
                </a:lnTo>
                <a:lnTo>
                  <a:pt x="52252" y="6531"/>
                </a:lnTo>
                <a:lnTo>
                  <a:pt x="45720" y="13063"/>
                </a:lnTo>
                <a:lnTo>
                  <a:pt x="32657" y="19594"/>
                </a:lnTo>
                <a:lnTo>
                  <a:pt x="26126" y="26125"/>
                </a:lnTo>
                <a:lnTo>
                  <a:pt x="19594" y="32657"/>
                </a:lnTo>
                <a:lnTo>
                  <a:pt x="13063" y="45720"/>
                </a:lnTo>
                <a:lnTo>
                  <a:pt x="13063" y="52251"/>
                </a:lnTo>
                <a:lnTo>
                  <a:pt x="6532" y="65314"/>
                </a:lnTo>
                <a:lnTo>
                  <a:pt x="6532" y="78377"/>
                </a:lnTo>
                <a:lnTo>
                  <a:pt x="6532" y="91440"/>
                </a:lnTo>
                <a:lnTo>
                  <a:pt x="6532" y="104503"/>
                </a:lnTo>
                <a:lnTo>
                  <a:pt x="6532" y="111034"/>
                </a:lnTo>
                <a:lnTo>
                  <a:pt x="6532" y="124097"/>
                </a:lnTo>
                <a:lnTo>
                  <a:pt x="6532" y="137160"/>
                </a:lnTo>
                <a:lnTo>
                  <a:pt x="6532" y="156754"/>
                </a:lnTo>
                <a:lnTo>
                  <a:pt x="6532" y="163286"/>
                </a:lnTo>
                <a:lnTo>
                  <a:pt x="6532" y="176348"/>
                </a:lnTo>
                <a:lnTo>
                  <a:pt x="6532" y="189411"/>
                </a:lnTo>
                <a:lnTo>
                  <a:pt x="6532" y="195943"/>
                </a:lnTo>
                <a:lnTo>
                  <a:pt x="6532" y="209006"/>
                </a:lnTo>
                <a:lnTo>
                  <a:pt x="6532" y="215537"/>
                </a:lnTo>
                <a:lnTo>
                  <a:pt x="6532" y="222069"/>
                </a:lnTo>
                <a:lnTo>
                  <a:pt x="0" y="228600"/>
                </a:lnTo>
                <a:lnTo>
                  <a:pt x="0" y="235131"/>
                </a:lnTo>
                <a:lnTo>
                  <a:pt x="0" y="23513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1946366" y="4186646"/>
            <a:ext cx="124098" cy="26127"/>
          </a:xfrm>
          <a:custGeom>
            <a:avLst/>
            <a:gdLst/>
            <a:ahLst/>
            <a:cxnLst/>
            <a:rect l="l" t="t" r="r" b="b"/>
            <a:pathLst>
              <a:path w="124098" h="26127" extrusionOk="0">
                <a:moveTo>
                  <a:pt x="124097" y="0"/>
                </a:moveTo>
                <a:lnTo>
                  <a:pt x="124097" y="0"/>
                </a:lnTo>
                <a:lnTo>
                  <a:pt x="124097" y="0"/>
                </a:lnTo>
                <a:lnTo>
                  <a:pt x="124097" y="0"/>
                </a:lnTo>
                <a:lnTo>
                  <a:pt x="124097" y="0"/>
                </a:lnTo>
                <a:lnTo>
                  <a:pt x="117566" y="0"/>
                </a:lnTo>
                <a:lnTo>
                  <a:pt x="111034" y="0"/>
                </a:lnTo>
                <a:lnTo>
                  <a:pt x="104503" y="0"/>
                </a:lnTo>
                <a:lnTo>
                  <a:pt x="84908" y="6531"/>
                </a:lnTo>
                <a:lnTo>
                  <a:pt x="71846" y="6531"/>
                </a:lnTo>
                <a:lnTo>
                  <a:pt x="65314" y="6531"/>
                </a:lnTo>
                <a:lnTo>
                  <a:pt x="52251" y="13062"/>
                </a:lnTo>
                <a:lnTo>
                  <a:pt x="39188" y="13062"/>
                </a:lnTo>
                <a:lnTo>
                  <a:pt x="26126" y="19594"/>
                </a:lnTo>
                <a:lnTo>
                  <a:pt x="19594" y="19594"/>
                </a:lnTo>
                <a:lnTo>
                  <a:pt x="13063" y="19594"/>
                </a:lnTo>
                <a:lnTo>
                  <a:pt x="0" y="26126"/>
                </a:lnTo>
                <a:lnTo>
                  <a:pt x="0" y="2612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2259874" y="4114800"/>
            <a:ext cx="176350" cy="150224"/>
          </a:xfrm>
          <a:custGeom>
            <a:avLst/>
            <a:gdLst/>
            <a:ahLst/>
            <a:cxnLst/>
            <a:rect l="l" t="t" r="r" b="b"/>
            <a:pathLst>
              <a:path w="176350" h="150224" extrusionOk="0">
                <a:moveTo>
                  <a:pt x="0" y="97972"/>
                </a:moveTo>
                <a:lnTo>
                  <a:pt x="0" y="97972"/>
                </a:lnTo>
                <a:lnTo>
                  <a:pt x="13063" y="104503"/>
                </a:lnTo>
                <a:lnTo>
                  <a:pt x="19595" y="104503"/>
                </a:lnTo>
                <a:lnTo>
                  <a:pt x="26126" y="104503"/>
                </a:lnTo>
                <a:lnTo>
                  <a:pt x="39189" y="104503"/>
                </a:lnTo>
                <a:lnTo>
                  <a:pt x="45720" y="104503"/>
                </a:lnTo>
                <a:lnTo>
                  <a:pt x="58783" y="97972"/>
                </a:lnTo>
                <a:lnTo>
                  <a:pt x="71846" y="97972"/>
                </a:lnTo>
                <a:lnTo>
                  <a:pt x="84909" y="91440"/>
                </a:lnTo>
                <a:lnTo>
                  <a:pt x="91440" y="84908"/>
                </a:lnTo>
                <a:lnTo>
                  <a:pt x="104503" y="78377"/>
                </a:lnTo>
                <a:lnTo>
                  <a:pt x="117566" y="71846"/>
                </a:lnTo>
                <a:lnTo>
                  <a:pt x="130629" y="65314"/>
                </a:lnTo>
                <a:lnTo>
                  <a:pt x="137160" y="58783"/>
                </a:lnTo>
                <a:lnTo>
                  <a:pt x="150223" y="52251"/>
                </a:lnTo>
                <a:lnTo>
                  <a:pt x="156755" y="52251"/>
                </a:lnTo>
                <a:lnTo>
                  <a:pt x="163286" y="45720"/>
                </a:lnTo>
                <a:lnTo>
                  <a:pt x="163286" y="32657"/>
                </a:lnTo>
                <a:lnTo>
                  <a:pt x="169818" y="32657"/>
                </a:lnTo>
                <a:lnTo>
                  <a:pt x="169818" y="26126"/>
                </a:lnTo>
                <a:lnTo>
                  <a:pt x="169818" y="19594"/>
                </a:lnTo>
                <a:lnTo>
                  <a:pt x="169818" y="13063"/>
                </a:lnTo>
                <a:lnTo>
                  <a:pt x="163286" y="13063"/>
                </a:lnTo>
                <a:lnTo>
                  <a:pt x="163286" y="6531"/>
                </a:lnTo>
                <a:lnTo>
                  <a:pt x="156755" y="6531"/>
                </a:lnTo>
                <a:lnTo>
                  <a:pt x="150223" y="0"/>
                </a:lnTo>
                <a:lnTo>
                  <a:pt x="137160" y="0"/>
                </a:lnTo>
                <a:lnTo>
                  <a:pt x="130629" y="0"/>
                </a:lnTo>
                <a:lnTo>
                  <a:pt x="117566" y="0"/>
                </a:lnTo>
                <a:lnTo>
                  <a:pt x="111035" y="6531"/>
                </a:lnTo>
                <a:lnTo>
                  <a:pt x="104503" y="13063"/>
                </a:lnTo>
                <a:lnTo>
                  <a:pt x="91440" y="13063"/>
                </a:lnTo>
                <a:lnTo>
                  <a:pt x="84909" y="26126"/>
                </a:lnTo>
                <a:lnTo>
                  <a:pt x="78377" y="32657"/>
                </a:lnTo>
                <a:lnTo>
                  <a:pt x="71846" y="45720"/>
                </a:lnTo>
                <a:lnTo>
                  <a:pt x="71846" y="52251"/>
                </a:lnTo>
                <a:lnTo>
                  <a:pt x="65315" y="65314"/>
                </a:lnTo>
                <a:lnTo>
                  <a:pt x="65315" y="71846"/>
                </a:lnTo>
                <a:lnTo>
                  <a:pt x="65315" y="84908"/>
                </a:lnTo>
                <a:lnTo>
                  <a:pt x="65315" y="97972"/>
                </a:lnTo>
                <a:lnTo>
                  <a:pt x="65315" y="104503"/>
                </a:lnTo>
                <a:lnTo>
                  <a:pt x="65315" y="117566"/>
                </a:lnTo>
                <a:lnTo>
                  <a:pt x="71846" y="124097"/>
                </a:lnTo>
                <a:lnTo>
                  <a:pt x="78377" y="130628"/>
                </a:lnTo>
                <a:lnTo>
                  <a:pt x="84909" y="137160"/>
                </a:lnTo>
                <a:lnTo>
                  <a:pt x="91440" y="143691"/>
                </a:lnTo>
                <a:lnTo>
                  <a:pt x="97972" y="150223"/>
                </a:lnTo>
                <a:lnTo>
                  <a:pt x="104503" y="150223"/>
                </a:lnTo>
                <a:lnTo>
                  <a:pt x="117566" y="150223"/>
                </a:lnTo>
                <a:lnTo>
                  <a:pt x="130629" y="150223"/>
                </a:lnTo>
                <a:lnTo>
                  <a:pt x="143692" y="143691"/>
                </a:lnTo>
                <a:lnTo>
                  <a:pt x="156755" y="137160"/>
                </a:lnTo>
                <a:lnTo>
                  <a:pt x="176349" y="130628"/>
                </a:lnTo>
                <a:lnTo>
                  <a:pt x="176349" y="13062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1"/>
          <p:cNvSpPr/>
          <p:nvPr/>
        </p:nvSpPr>
        <p:spPr>
          <a:xfrm>
            <a:off x="2468880" y="4101737"/>
            <a:ext cx="130630" cy="150224"/>
          </a:xfrm>
          <a:custGeom>
            <a:avLst/>
            <a:gdLst/>
            <a:ahLst/>
            <a:cxnLst/>
            <a:rect l="l" t="t" r="r" b="b"/>
            <a:pathLst>
              <a:path w="130630" h="150224" extrusionOk="0">
                <a:moveTo>
                  <a:pt x="6531" y="13063"/>
                </a:move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0" y="39189"/>
                </a:lnTo>
                <a:lnTo>
                  <a:pt x="6531" y="52252"/>
                </a:lnTo>
                <a:lnTo>
                  <a:pt x="6531" y="58783"/>
                </a:lnTo>
                <a:lnTo>
                  <a:pt x="13063" y="71846"/>
                </a:lnTo>
                <a:lnTo>
                  <a:pt x="13063" y="84909"/>
                </a:lnTo>
                <a:lnTo>
                  <a:pt x="13063" y="91440"/>
                </a:lnTo>
                <a:lnTo>
                  <a:pt x="13063" y="104503"/>
                </a:lnTo>
                <a:lnTo>
                  <a:pt x="13063" y="111035"/>
                </a:lnTo>
                <a:lnTo>
                  <a:pt x="13063" y="117566"/>
                </a:lnTo>
                <a:lnTo>
                  <a:pt x="13063" y="130629"/>
                </a:lnTo>
                <a:lnTo>
                  <a:pt x="13063" y="130629"/>
                </a:lnTo>
                <a:lnTo>
                  <a:pt x="13063" y="137160"/>
                </a:lnTo>
                <a:lnTo>
                  <a:pt x="6531" y="143691"/>
                </a:lnTo>
                <a:lnTo>
                  <a:pt x="6531" y="143691"/>
                </a:lnTo>
                <a:lnTo>
                  <a:pt x="6531" y="150223"/>
                </a:lnTo>
                <a:lnTo>
                  <a:pt x="6531" y="150223"/>
                </a:lnTo>
                <a:lnTo>
                  <a:pt x="6531" y="150223"/>
                </a:lnTo>
                <a:lnTo>
                  <a:pt x="6531" y="150223"/>
                </a:lnTo>
                <a:lnTo>
                  <a:pt x="0" y="143691"/>
                </a:lnTo>
                <a:lnTo>
                  <a:pt x="0" y="137160"/>
                </a:lnTo>
                <a:lnTo>
                  <a:pt x="0" y="130629"/>
                </a:lnTo>
                <a:lnTo>
                  <a:pt x="0" y="124097"/>
                </a:lnTo>
                <a:lnTo>
                  <a:pt x="0" y="111035"/>
                </a:lnTo>
                <a:lnTo>
                  <a:pt x="0" y="104503"/>
                </a:lnTo>
                <a:lnTo>
                  <a:pt x="0" y="91440"/>
                </a:lnTo>
                <a:lnTo>
                  <a:pt x="0" y="84909"/>
                </a:lnTo>
                <a:lnTo>
                  <a:pt x="6531" y="71846"/>
                </a:lnTo>
                <a:lnTo>
                  <a:pt x="6531" y="65314"/>
                </a:lnTo>
                <a:lnTo>
                  <a:pt x="13063" y="52252"/>
                </a:lnTo>
                <a:lnTo>
                  <a:pt x="13063" y="39189"/>
                </a:lnTo>
                <a:lnTo>
                  <a:pt x="19594" y="32657"/>
                </a:lnTo>
                <a:lnTo>
                  <a:pt x="26126" y="26126"/>
                </a:lnTo>
                <a:lnTo>
                  <a:pt x="39189" y="19594"/>
                </a:lnTo>
                <a:lnTo>
                  <a:pt x="45720" y="13063"/>
                </a:lnTo>
                <a:lnTo>
                  <a:pt x="52252" y="13063"/>
                </a:lnTo>
                <a:lnTo>
                  <a:pt x="58783" y="6532"/>
                </a:lnTo>
                <a:lnTo>
                  <a:pt x="65315" y="6532"/>
                </a:lnTo>
                <a:lnTo>
                  <a:pt x="71846" y="0"/>
                </a:lnTo>
                <a:lnTo>
                  <a:pt x="84909" y="0"/>
                </a:lnTo>
                <a:lnTo>
                  <a:pt x="84909" y="6532"/>
                </a:lnTo>
                <a:lnTo>
                  <a:pt x="97971" y="6532"/>
                </a:lnTo>
                <a:lnTo>
                  <a:pt x="104503" y="13063"/>
                </a:lnTo>
                <a:lnTo>
                  <a:pt x="104503" y="19594"/>
                </a:lnTo>
                <a:lnTo>
                  <a:pt x="111034" y="19594"/>
                </a:lnTo>
                <a:lnTo>
                  <a:pt x="117566" y="26126"/>
                </a:lnTo>
                <a:lnTo>
                  <a:pt x="117566" y="39189"/>
                </a:lnTo>
                <a:lnTo>
                  <a:pt x="124097" y="45720"/>
                </a:lnTo>
                <a:lnTo>
                  <a:pt x="124097" y="58783"/>
                </a:lnTo>
                <a:lnTo>
                  <a:pt x="130629" y="65314"/>
                </a:lnTo>
                <a:lnTo>
                  <a:pt x="130629" y="71846"/>
                </a:lnTo>
                <a:lnTo>
                  <a:pt x="130629" y="84909"/>
                </a:lnTo>
                <a:lnTo>
                  <a:pt x="130629" y="91440"/>
                </a:lnTo>
                <a:lnTo>
                  <a:pt x="130629" y="104503"/>
                </a:lnTo>
                <a:lnTo>
                  <a:pt x="130629" y="111035"/>
                </a:lnTo>
                <a:lnTo>
                  <a:pt x="130629" y="117566"/>
                </a:lnTo>
                <a:lnTo>
                  <a:pt x="130629" y="124097"/>
                </a:lnTo>
                <a:lnTo>
                  <a:pt x="124097" y="130629"/>
                </a:lnTo>
                <a:lnTo>
                  <a:pt x="124097" y="130629"/>
                </a:lnTo>
                <a:lnTo>
                  <a:pt x="124097" y="130629"/>
                </a:lnTo>
                <a:lnTo>
                  <a:pt x="124097" y="130629"/>
                </a:lnTo>
                <a:lnTo>
                  <a:pt x="117566" y="130629"/>
                </a:lnTo>
                <a:lnTo>
                  <a:pt x="117566" y="130629"/>
                </a:lnTo>
                <a:lnTo>
                  <a:pt x="117566" y="13062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1"/>
          <p:cNvSpPr/>
          <p:nvPr/>
        </p:nvSpPr>
        <p:spPr>
          <a:xfrm>
            <a:off x="2592977" y="4075611"/>
            <a:ext cx="215538" cy="156756"/>
          </a:xfrm>
          <a:custGeom>
            <a:avLst/>
            <a:gdLst/>
            <a:ahLst/>
            <a:cxnLst/>
            <a:rect l="l" t="t" r="r" b="b"/>
            <a:pathLst>
              <a:path w="215538" h="156756" extrusionOk="0">
                <a:moveTo>
                  <a:pt x="6532" y="117566"/>
                </a:moveTo>
                <a:lnTo>
                  <a:pt x="0" y="111035"/>
                </a:lnTo>
                <a:lnTo>
                  <a:pt x="6532" y="104503"/>
                </a:lnTo>
                <a:lnTo>
                  <a:pt x="13063" y="104503"/>
                </a:lnTo>
                <a:lnTo>
                  <a:pt x="19595" y="97972"/>
                </a:lnTo>
                <a:lnTo>
                  <a:pt x="26126" y="97972"/>
                </a:lnTo>
                <a:lnTo>
                  <a:pt x="32657" y="91440"/>
                </a:lnTo>
                <a:lnTo>
                  <a:pt x="39189" y="91440"/>
                </a:lnTo>
                <a:lnTo>
                  <a:pt x="52252" y="84909"/>
                </a:lnTo>
                <a:lnTo>
                  <a:pt x="58783" y="84909"/>
                </a:lnTo>
                <a:lnTo>
                  <a:pt x="65315" y="84909"/>
                </a:lnTo>
                <a:lnTo>
                  <a:pt x="78377" y="78378"/>
                </a:lnTo>
                <a:lnTo>
                  <a:pt x="84909" y="71846"/>
                </a:lnTo>
                <a:lnTo>
                  <a:pt x="97972" y="71846"/>
                </a:lnTo>
                <a:lnTo>
                  <a:pt x="104503" y="71846"/>
                </a:lnTo>
                <a:lnTo>
                  <a:pt x="117566" y="65315"/>
                </a:lnTo>
                <a:lnTo>
                  <a:pt x="124097" y="65315"/>
                </a:lnTo>
                <a:lnTo>
                  <a:pt x="137160" y="58783"/>
                </a:lnTo>
                <a:lnTo>
                  <a:pt x="143692" y="52252"/>
                </a:lnTo>
                <a:lnTo>
                  <a:pt x="150223" y="52252"/>
                </a:lnTo>
                <a:lnTo>
                  <a:pt x="156755" y="45720"/>
                </a:lnTo>
                <a:lnTo>
                  <a:pt x="163286" y="39189"/>
                </a:lnTo>
                <a:lnTo>
                  <a:pt x="169818" y="39189"/>
                </a:lnTo>
                <a:lnTo>
                  <a:pt x="169818" y="26126"/>
                </a:lnTo>
                <a:lnTo>
                  <a:pt x="169818" y="26126"/>
                </a:lnTo>
                <a:lnTo>
                  <a:pt x="169818" y="19594"/>
                </a:lnTo>
                <a:lnTo>
                  <a:pt x="169818" y="13063"/>
                </a:lnTo>
                <a:lnTo>
                  <a:pt x="169818" y="13063"/>
                </a:lnTo>
                <a:lnTo>
                  <a:pt x="163286" y="6532"/>
                </a:lnTo>
                <a:lnTo>
                  <a:pt x="156755" y="0"/>
                </a:lnTo>
                <a:lnTo>
                  <a:pt x="150223" y="0"/>
                </a:lnTo>
                <a:lnTo>
                  <a:pt x="143692" y="0"/>
                </a:lnTo>
                <a:lnTo>
                  <a:pt x="130629" y="0"/>
                </a:lnTo>
                <a:lnTo>
                  <a:pt x="124097" y="0"/>
                </a:lnTo>
                <a:lnTo>
                  <a:pt x="117566" y="0"/>
                </a:lnTo>
                <a:lnTo>
                  <a:pt x="111034" y="6532"/>
                </a:lnTo>
                <a:lnTo>
                  <a:pt x="97972" y="13063"/>
                </a:lnTo>
                <a:lnTo>
                  <a:pt x="84909" y="13063"/>
                </a:lnTo>
                <a:lnTo>
                  <a:pt x="84909" y="26126"/>
                </a:lnTo>
                <a:lnTo>
                  <a:pt x="71846" y="32658"/>
                </a:lnTo>
                <a:lnTo>
                  <a:pt x="71846" y="39189"/>
                </a:lnTo>
                <a:lnTo>
                  <a:pt x="65315" y="52252"/>
                </a:lnTo>
                <a:lnTo>
                  <a:pt x="65315" y="58783"/>
                </a:lnTo>
                <a:lnTo>
                  <a:pt x="65315" y="71846"/>
                </a:lnTo>
                <a:lnTo>
                  <a:pt x="65315" y="84909"/>
                </a:lnTo>
                <a:lnTo>
                  <a:pt x="65315" y="91440"/>
                </a:lnTo>
                <a:lnTo>
                  <a:pt x="65315" y="104503"/>
                </a:lnTo>
                <a:lnTo>
                  <a:pt x="65315" y="111035"/>
                </a:lnTo>
                <a:lnTo>
                  <a:pt x="71846" y="117566"/>
                </a:lnTo>
                <a:lnTo>
                  <a:pt x="78377" y="130629"/>
                </a:lnTo>
                <a:lnTo>
                  <a:pt x="84909" y="137161"/>
                </a:lnTo>
                <a:lnTo>
                  <a:pt x="84909" y="143692"/>
                </a:lnTo>
                <a:lnTo>
                  <a:pt x="97972" y="150223"/>
                </a:lnTo>
                <a:lnTo>
                  <a:pt x="104503" y="150223"/>
                </a:lnTo>
                <a:lnTo>
                  <a:pt x="111034" y="156755"/>
                </a:lnTo>
                <a:lnTo>
                  <a:pt x="124097" y="156755"/>
                </a:lnTo>
                <a:lnTo>
                  <a:pt x="137160" y="156755"/>
                </a:lnTo>
                <a:lnTo>
                  <a:pt x="143692" y="150223"/>
                </a:lnTo>
                <a:lnTo>
                  <a:pt x="156755" y="150223"/>
                </a:lnTo>
                <a:lnTo>
                  <a:pt x="169818" y="143692"/>
                </a:lnTo>
                <a:lnTo>
                  <a:pt x="182880" y="137161"/>
                </a:lnTo>
                <a:lnTo>
                  <a:pt x="189412" y="124097"/>
                </a:lnTo>
                <a:lnTo>
                  <a:pt x="202474" y="117566"/>
                </a:lnTo>
                <a:lnTo>
                  <a:pt x="215537" y="104503"/>
                </a:lnTo>
                <a:lnTo>
                  <a:pt x="215537" y="10450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1"/>
          <p:cNvSpPr/>
          <p:nvPr/>
        </p:nvSpPr>
        <p:spPr>
          <a:xfrm>
            <a:off x="2821577" y="4069080"/>
            <a:ext cx="130630" cy="143693"/>
          </a:xfrm>
          <a:custGeom>
            <a:avLst/>
            <a:gdLst/>
            <a:ahLst/>
            <a:cxnLst/>
            <a:rect l="l" t="t" r="r" b="b"/>
            <a:pathLst>
              <a:path w="130630" h="143693" extrusionOk="0">
                <a:moveTo>
                  <a:pt x="6532" y="45720"/>
                </a:moveTo>
                <a:lnTo>
                  <a:pt x="0" y="39189"/>
                </a:lnTo>
                <a:lnTo>
                  <a:pt x="0" y="39189"/>
                </a:lnTo>
                <a:lnTo>
                  <a:pt x="0" y="39189"/>
                </a:lnTo>
                <a:lnTo>
                  <a:pt x="0" y="39189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6532" y="65314"/>
                </a:lnTo>
                <a:lnTo>
                  <a:pt x="6532" y="71846"/>
                </a:lnTo>
                <a:lnTo>
                  <a:pt x="6532" y="78377"/>
                </a:lnTo>
                <a:lnTo>
                  <a:pt x="13063" y="91440"/>
                </a:lnTo>
                <a:lnTo>
                  <a:pt x="13063" y="97971"/>
                </a:lnTo>
                <a:lnTo>
                  <a:pt x="13063" y="104503"/>
                </a:lnTo>
                <a:lnTo>
                  <a:pt x="13063" y="117566"/>
                </a:lnTo>
                <a:lnTo>
                  <a:pt x="19594" y="124097"/>
                </a:lnTo>
                <a:lnTo>
                  <a:pt x="19594" y="130628"/>
                </a:lnTo>
                <a:lnTo>
                  <a:pt x="19594" y="137160"/>
                </a:lnTo>
                <a:lnTo>
                  <a:pt x="19594" y="137160"/>
                </a:lnTo>
                <a:lnTo>
                  <a:pt x="19594" y="143692"/>
                </a:lnTo>
                <a:lnTo>
                  <a:pt x="19594" y="143692"/>
                </a:lnTo>
                <a:lnTo>
                  <a:pt x="19594" y="143692"/>
                </a:lnTo>
                <a:lnTo>
                  <a:pt x="19594" y="143692"/>
                </a:lnTo>
                <a:lnTo>
                  <a:pt x="19594" y="143692"/>
                </a:lnTo>
                <a:lnTo>
                  <a:pt x="19594" y="143692"/>
                </a:lnTo>
                <a:lnTo>
                  <a:pt x="19594" y="143692"/>
                </a:lnTo>
                <a:lnTo>
                  <a:pt x="19594" y="137160"/>
                </a:lnTo>
                <a:lnTo>
                  <a:pt x="19594" y="130628"/>
                </a:lnTo>
                <a:lnTo>
                  <a:pt x="19594" y="124097"/>
                </a:lnTo>
                <a:lnTo>
                  <a:pt x="19594" y="111034"/>
                </a:lnTo>
                <a:lnTo>
                  <a:pt x="19594" y="104503"/>
                </a:lnTo>
                <a:lnTo>
                  <a:pt x="19594" y="91440"/>
                </a:lnTo>
                <a:lnTo>
                  <a:pt x="26126" y="78377"/>
                </a:lnTo>
                <a:lnTo>
                  <a:pt x="32657" y="71846"/>
                </a:lnTo>
                <a:lnTo>
                  <a:pt x="32657" y="58783"/>
                </a:lnTo>
                <a:lnTo>
                  <a:pt x="39189" y="52251"/>
                </a:lnTo>
                <a:lnTo>
                  <a:pt x="45720" y="45720"/>
                </a:lnTo>
                <a:lnTo>
                  <a:pt x="52252" y="32657"/>
                </a:lnTo>
                <a:lnTo>
                  <a:pt x="65315" y="26125"/>
                </a:lnTo>
                <a:lnTo>
                  <a:pt x="71846" y="19594"/>
                </a:lnTo>
                <a:lnTo>
                  <a:pt x="78377" y="13063"/>
                </a:lnTo>
                <a:lnTo>
                  <a:pt x="84909" y="13063"/>
                </a:lnTo>
                <a:lnTo>
                  <a:pt x="91440" y="6531"/>
                </a:lnTo>
                <a:lnTo>
                  <a:pt x="104503" y="6531"/>
                </a:lnTo>
                <a:lnTo>
                  <a:pt x="111034" y="0"/>
                </a:lnTo>
                <a:lnTo>
                  <a:pt x="117566" y="0"/>
                </a:lnTo>
                <a:lnTo>
                  <a:pt x="130629" y="0"/>
                </a:lnTo>
                <a:lnTo>
                  <a:pt x="130629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1"/>
          <p:cNvSpPr/>
          <p:nvPr/>
        </p:nvSpPr>
        <p:spPr>
          <a:xfrm>
            <a:off x="2965269" y="4075611"/>
            <a:ext cx="150224" cy="313510"/>
          </a:xfrm>
          <a:custGeom>
            <a:avLst/>
            <a:gdLst/>
            <a:ahLst/>
            <a:cxnLst/>
            <a:rect l="l" t="t" r="r" b="b"/>
            <a:pathLst>
              <a:path w="150224" h="313510" extrusionOk="0">
                <a:moveTo>
                  <a:pt x="91439" y="91440"/>
                </a:moveTo>
                <a:lnTo>
                  <a:pt x="91439" y="91440"/>
                </a:lnTo>
                <a:lnTo>
                  <a:pt x="97971" y="84909"/>
                </a:lnTo>
                <a:lnTo>
                  <a:pt x="104502" y="71846"/>
                </a:lnTo>
                <a:lnTo>
                  <a:pt x="104502" y="65315"/>
                </a:lnTo>
                <a:lnTo>
                  <a:pt x="111034" y="58783"/>
                </a:lnTo>
                <a:lnTo>
                  <a:pt x="111034" y="52252"/>
                </a:lnTo>
                <a:lnTo>
                  <a:pt x="111034" y="45720"/>
                </a:lnTo>
                <a:lnTo>
                  <a:pt x="111034" y="39189"/>
                </a:lnTo>
                <a:lnTo>
                  <a:pt x="104502" y="26126"/>
                </a:lnTo>
                <a:lnTo>
                  <a:pt x="97971" y="19594"/>
                </a:lnTo>
                <a:lnTo>
                  <a:pt x="97971" y="13063"/>
                </a:lnTo>
                <a:lnTo>
                  <a:pt x="91439" y="13063"/>
                </a:lnTo>
                <a:lnTo>
                  <a:pt x="84908" y="6532"/>
                </a:lnTo>
                <a:lnTo>
                  <a:pt x="84908" y="0"/>
                </a:lnTo>
                <a:lnTo>
                  <a:pt x="78377" y="0"/>
                </a:lnTo>
                <a:lnTo>
                  <a:pt x="71845" y="6532"/>
                </a:lnTo>
                <a:lnTo>
                  <a:pt x="65314" y="6532"/>
                </a:lnTo>
                <a:lnTo>
                  <a:pt x="58782" y="13063"/>
                </a:lnTo>
                <a:lnTo>
                  <a:pt x="52251" y="13063"/>
                </a:lnTo>
                <a:lnTo>
                  <a:pt x="39188" y="19594"/>
                </a:lnTo>
                <a:lnTo>
                  <a:pt x="32657" y="26126"/>
                </a:lnTo>
                <a:lnTo>
                  <a:pt x="26126" y="39189"/>
                </a:lnTo>
                <a:lnTo>
                  <a:pt x="19594" y="45720"/>
                </a:lnTo>
                <a:lnTo>
                  <a:pt x="13063" y="58783"/>
                </a:lnTo>
                <a:lnTo>
                  <a:pt x="6531" y="65315"/>
                </a:lnTo>
                <a:lnTo>
                  <a:pt x="6531" y="71846"/>
                </a:lnTo>
                <a:lnTo>
                  <a:pt x="6531" y="84909"/>
                </a:lnTo>
                <a:lnTo>
                  <a:pt x="0" y="91440"/>
                </a:lnTo>
                <a:lnTo>
                  <a:pt x="0" y="104503"/>
                </a:lnTo>
                <a:lnTo>
                  <a:pt x="6531" y="111035"/>
                </a:lnTo>
                <a:lnTo>
                  <a:pt x="6531" y="111035"/>
                </a:lnTo>
                <a:lnTo>
                  <a:pt x="13063" y="117566"/>
                </a:lnTo>
                <a:lnTo>
                  <a:pt x="19594" y="124097"/>
                </a:lnTo>
                <a:lnTo>
                  <a:pt x="26126" y="130629"/>
                </a:lnTo>
                <a:lnTo>
                  <a:pt x="32657" y="130629"/>
                </a:lnTo>
                <a:lnTo>
                  <a:pt x="39188" y="130629"/>
                </a:lnTo>
                <a:lnTo>
                  <a:pt x="52251" y="130629"/>
                </a:lnTo>
                <a:lnTo>
                  <a:pt x="58782" y="124097"/>
                </a:lnTo>
                <a:lnTo>
                  <a:pt x="65314" y="124097"/>
                </a:lnTo>
                <a:lnTo>
                  <a:pt x="71845" y="117566"/>
                </a:lnTo>
                <a:lnTo>
                  <a:pt x="84908" y="117566"/>
                </a:lnTo>
                <a:lnTo>
                  <a:pt x="91439" y="111035"/>
                </a:lnTo>
                <a:lnTo>
                  <a:pt x="97971" y="104503"/>
                </a:lnTo>
                <a:lnTo>
                  <a:pt x="97971" y="97972"/>
                </a:lnTo>
                <a:lnTo>
                  <a:pt x="104502" y="84909"/>
                </a:lnTo>
                <a:lnTo>
                  <a:pt x="111034" y="78378"/>
                </a:lnTo>
                <a:lnTo>
                  <a:pt x="111034" y="71846"/>
                </a:lnTo>
                <a:lnTo>
                  <a:pt x="111034" y="65315"/>
                </a:lnTo>
                <a:lnTo>
                  <a:pt x="111034" y="58783"/>
                </a:lnTo>
                <a:lnTo>
                  <a:pt x="111034" y="52252"/>
                </a:lnTo>
                <a:lnTo>
                  <a:pt x="111034" y="45720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2658"/>
                </a:lnTo>
                <a:lnTo>
                  <a:pt x="111034" y="32658"/>
                </a:lnTo>
                <a:lnTo>
                  <a:pt x="111034" y="32658"/>
                </a:lnTo>
                <a:lnTo>
                  <a:pt x="111034" y="32658"/>
                </a:lnTo>
                <a:lnTo>
                  <a:pt x="111034" y="39189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58783"/>
                </a:lnTo>
                <a:lnTo>
                  <a:pt x="111034" y="65315"/>
                </a:lnTo>
                <a:lnTo>
                  <a:pt x="117565" y="71846"/>
                </a:lnTo>
                <a:lnTo>
                  <a:pt x="117565" y="91440"/>
                </a:lnTo>
                <a:lnTo>
                  <a:pt x="124097" y="97972"/>
                </a:lnTo>
                <a:lnTo>
                  <a:pt x="124097" y="111035"/>
                </a:lnTo>
                <a:lnTo>
                  <a:pt x="130628" y="130629"/>
                </a:lnTo>
                <a:lnTo>
                  <a:pt x="130628" y="143692"/>
                </a:lnTo>
                <a:lnTo>
                  <a:pt x="137160" y="156755"/>
                </a:lnTo>
                <a:lnTo>
                  <a:pt x="143691" y="176349"/>
                </a:lnTo>
                <a:lnTo>
                  <a:pt x="143691" y="189412"/>
                </a:lnTo>
                <a:lnTo>
                  <a:pt x="150223" y="209006"/>
                </a:lnTo>
                <a:lnTo>
                  <a:pt x="150223" y="222069"/>
                </a:lnTo>
                <a:lnTo>
                  <a:pt x="143691" y="241663"/>
                </a:lnTo>
                <a:lnTo>
                  <a:pt x="143691" y="254726"/>
                </a:lnTo>
                <a:lnTo>
                  <a:pt x="143691" y="261258"/>
                </a:lnTo>
                <a:lnTo>
                  <a:pt x="137160" y="280852"/>
                </a:lnTo>
                <a:lnTo>
                  <a:pt x="130628" y="287383"/>
                </a:lnTo>
                <a:lnTo>
                  <a:pt x="124097" y="293915"/>
                </a:lnTo>
                <a:lnTo>
                  <a:pt x="111034" y="300446"/>
                </a:lnTo>
                <a:lnTo>
                  <a:pt x="104502" y="306978"/>
                </a:lnTo>
                <a:lnTo>
                  <a:pt x="97971" y="313509"/>
                </a:lnTo>
                <a:lnTo>
                  <a:pt x="91439" y="313509"/>
                </a:lnTo>
                <a:lnTo>
                  <a:pt x="84908" y="313509"/>
                </a:lnTo>
                <a:lnTo>
                  <a:pt x="71845" y="313509"/>
                </a:lnTo>
                <a:lnTo>
                  <a:pt x="65314" y="306978"/>
                </a:lnTo>
                <a:lnTo>
                  <a:pt x="58782" y="300446"/>
                </a:lnTo>
                <a:lnTo>
                  <a:pt x="52251" y="293915"/>
                </a:lnTo>
                <a:lnTo>
                  <a:pt x="52251" y="287383"/>
                </a:lnTo>
                <a:lnTo>
                  <a:pt x="45720" y="280852"/>
                </a:lnTo>
                <a:lnTo>
                  <a:pt x="45720" y="267789"/>
                </a:lnTo>
                <a:lnTo>
                  <a:pt x="52251" y="254726"/>
                </a:lnTo>
                <a:lnTo>
                  <a:pt x="52251" y="241663"/>
                </a:lnTo>
                <a:lnTo>
                  <a:pt x="58782" y="228600"/>
                </a:lnTo>
                <a:lnTo>
                  <a:pt x="65314" y="209006"/>
                </a:lnTo>
                <a:lnTo>
                  <a:pt x="71845" y="195943"/>
                </a:lnTo>
                <a:lnTo>
                  <a:pt x="84908" y="182880"/>
                </a:lnTo>
                <a:lnTo>
                  <a:pt x="91439" y="163286"/>
                </a:lnTo>
                <a:lnTo>
                  <a:pt x="104502" y="143692"/>
                </a:lnTo>
                <a:lnTo>
                  <a:pt x="104502" y="14369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1"/>
          <p:cNvSpPr/>
          <p:nvPr/>
        </p:nvSpPr>
        <p:spPr>
          <a:xfrm>
            <a:off x="3148149" y="4056017"/>
            <a:ext cx="195944" cy="326573"/>
          </a:xfrm>
          <a:custGeom>
            <a:avLst/>
            <a:gdLst/>
            <a:ahLst/>
            <a:cxnLst/>
            <a:rect l="l" t="t" r="r" b="b"/>
            <a:pathLst>
              <a:path w="195944" h="326573" extrusionOk="0">
                <a:moveTo>
                  <a:pt x="19594" y="32657"/>
                </a:moveTo>
                <a:lnTo>
                  <a:pt x="19594" y="39188"/>
                </a:lnTo>
                <a:lnTo>
                  <a:pt x="13062" y="39188"/>
                </a:lnTo>
                <a:lnTo>
                  <a:pt x="13062" y="45720"/>
                </a:lnTo>
                <a:lnTo>
                  <a:pt x="13062" y="45720"/>
                </a:lnTo>
                <a:lnTo>
                  <a:pt x="6531" y="52252"/>
                </a:lnTo>
                <a:lnTo>
                  <a:pt x="6531" y="58783"/>
                </a:lnTo>
                <a:lnTo>
                  <a:pt x="6531" y="65314"/>
                </a:lnTo>
                <a:lnTo>
                  <a:pt x="6531" y="71846"/>
                </a:lnTo>
                <a:lnTo>
                  <a:pt x="0" y="78377"/>
                </a:lnTo>
                <a:lnTo>
                  <a:pt x="0" y="84909"/>
                </a:lnTo>
                <a:lnTo>
                  <a:pt x="0" y="97972"/>
                </a:lnTo>
                <a:lnTo>
                  <a:pt x="0" y="104503"/>
                </a:lnTo>
                <a:lnTo>
                  <a:pt x="6531" y="111034"/>
                </a:lnTo>
                <a:lnTo>
                  <a:pt x="6531" y="117566"/>
                </a:lnTo>
                <a:lnTo>
                  <a:pt x="6531" y="124097"/>
                </a:lnTo>
                <a:lnTo>
                  <a:pt x="13062" y="130629"/>
                </a:lnTo>
                <a:lnTo>
                  <a:pt x="19594" y="130629"/>
                </a:lnTo>
                <a:lnTo>
                  <a:pt x="26125" y="130629"/>
                </a:lnTo>
                <a:lnTo>
                  <a:pt x="32657" y="137160"/>
                </a:lnTo>
                <a:lnTo>
                  <a:pt x="39188" y="137160"/>
                </a:lnTo>
                <a:lnTo>
                  <a:pt x="45720" y="130629"/>
                </a:lnTo>
                <a:lnTo>
                  <a:pt x="52251" y="130629"/>
                </a:lnTo>
                <a:lnTo>
                  <a:pt x="65314" y="124097"/>
                </a:lnTo>
                <a:lnTo>
                  <a:pt x="71846" y="117566"/>
                </a:lnTo>
                <a:lnTo>
                  <a:pt x="78377" y="111034"/>
                </a:lnTo>
                <a:lnTo>
                  <a:pt x="84908" y="104503"/>
                </a:lnTo>
                <a:lnTo>
                  <a:pt x="91440" y="91440"/>
                </a:lnTo>
                <a:lnTo>
                  <a:pt x="97971" y="84909"/>
                </a:lnTo>
                <a:lnTo>
                  <a:pt x="104502" y="78377"/>
                </a:lnTo>
                <a:lnTo>
                  <a:pt x="111034" y="65314"/>
                </a:lnTo>
                <a:lnTo>
                  <a:pt x="111034" y="58783"/>
                </a:lnTo>
                <a:lnTo>
                  <a:pt x="117565" y="45720"/>
                </a:lnTo>
                <a:lnTo>
                  <a:pt x="117565" y="39188"/>
                </a:lnTo>
                <a:lnTo>
                  <a:pt x="124097" y="26126"/>
                </a:lnTo>
                <a:lnTo>
                  <a:pt x="124097" y="19594"/>
                </a:lnTo>
                <a:lnTo>
                  <a:pt x="124097" y="13063"/>
                </a:lnTo>
                <a:lnTo>
                  <a:pt x="124097" y="6532"/>
                </a:lnTo>
                <a:lnTo>
                  <a:pt x="124097" y="6532"/>
                </a:lnTo>
                <a:lnTo>
                  <a:pt x="124097" y="0"/>
                </a:lnTo>
                <a:lnTo>
                  <a:pt x="124097" y="0"/>
                </a:lnTo>
                <a:lnTo>
                  <a:pt x="124097" y="0"/>
                </a:lnTo>
                <a:lnTo>
                  <a:pt x="124097" y="0"/>
                </a:lnTo>
                <a:lnTo>
                  <a:pt x="124097" y="0"/>
                </a:lnTo>
                <a:lnTo>
                  <a:pt x="117565" y="6532"/>
                </a:lnTo>
                <a:lnTo>
                  <a:pt x="117565" y="13063"/>
                </a:lnTo>
                <a:lnTo>
                  <a:pt x="117565" y="19594"/>
                </a:lnTo>
                <a:lnTo>
                  <a:pt x="117565" y="26126"/>
                </a:lnTo>
                <a:lnTo>
                  <a:pt x="117565" y="32657"/>
                </a:lnTo>
                <a:lnTo>
                  <a:pt x="117565" y="45720"/>
                </a:lnTo>
                <a:lnTo>
                  <a:pt x="124097" y="52252"/>
                </a:lnTo>
                <a:lnTo>
                  <a:pt x="124097" y="65314"/>
                </a:lnTo>
                <a:lnTo>
                  <a:pt x="124097" y="78377"/>
                </a:lnTo>
                <a:lnTo>
                  <a:pt x="124097" y="91440"/>
                </a:lnTo>
                <a:lnTo>
                  <a:pt x="130628" y="111034"/>
                </a:lnTo>
                <a:lnTo>
                  <a:pt x="130628" y="124097"/>
                </a:lnTo>
                <a:lnTo>
                  <a:pt x="137159" y="137160"/>
                </a:lnTo>
                <a:lnTo>
                  <a:pt x="143691" y="156755"/>
                </a:lnTo>
                <a:lnTo>
                  <a:pt x="143691" y="176349"/>
                </a:lnTo>
                <a:lnTo>
                  <a:pt x="150223" y="189411"/>
                </a:lnTo>
                <a:lnTo>
                  <a:pt x="150223" y="209006"/>
                </a:lnTo>
                <a:lnTo>
                  <a:pt x="150223" y="222069"/>
                </a:lnTo>
                <a:lnTo>
                  <a:pt x="150223" y="241663"/>
                </a:lnTo>
                <a:lnTo>
                  <a:pt x="150223" y="254726"/>
                </a:lnTo>
                <a:lnTo>
                  <a:pt x="150223" y="267788"/>
                </a:lnTo>
                <a:lnTo>
                  <a:pt x="150223" y="280852"/>
                </a:lnTo>
                <a:lnTo>
                  <a:pt x="143691" y="293914"/>
                </a:lnTo>
                <a:lnTo>
                  <a:pt x="143691" y="300446"/>
                </a:lnTo>
                <a:lnTo>
                  <a:pt x="137159" y="306977"/>
                </a:lnTo>
                <a:lnTo>
                  <a:pt x="137159" y="313509"/>
                </a:lnTo>
                <a:lnTo>
                  <a:pt x="124097" y="320040"/>
                </a:lnTo>
                <a:lnTo>
                  <a:pt x="117565" y="320040"/>
                </a:lnTo>
                <a:lnTo>
                  <a:pt x="111034" y="326572"/>
                </a:lnTo>
                <a:lnTo>
                  <a:pt x="104502" y="326572"/>
                </a:lnTo>
                <a:lnTo>
                  <a:pt x="91440" y="326572"/>
                </a:lnTo>
                <a:lnTo>
                  <a:pt x="91440" y="320040"/>
                </a:lnTo>
                <a:lnTo>
                  <a:pt x="78377" y="320040"/>
                </a:lnTo>
                <a:lnTo>
                  <a:pt x="78377" y="313509"/>
                </a:lnTo>
                <a:lnTo>
                  <a:pt x="71846" y="306977"/>
                </a:lnTo>
                <a:lnTo>
                  <a:pt x="65314" y="300446"/>
                </a:lnTo>
                <a:lnTo>
                  <a:pt x="65314" y="287383"/>
                </a:lnTo>
                <a:lnTo>
                  <a:pt x="65314" y="274320"/>
                </a:lnTo>
                <a:lnTo>
                  <a:pt x="65314" y="267788"/>
                </a:lnTo>
                <a:lnTo>
                  <a:pt x="65314" y="254726"/>
                </a:lnTo>
                <a:lnTo>
                  <a:pt x="71846" y="241663"/>
                </a:lnTo>
                <a:lnTo>
                  <a:pt x="78377" y="222069"/>
                </a:lnTo>
                <a:lnTo>
                  <a:pt x="84908" y="209006"/>
                </a:lnTo>
                <a:lnTo>
                  <a:pt x="91440" y="195943"/>
                </a:lnTo>
                <a:lnTo>
                  <a:pt x="97971" y="182880"/>
                </a:lnTo>
                <a:lnTo>
                  <a:pt x="104502" y="169817"/>
                </a:lnTo>
                <a:lnTo>
                  <a:pt x="111034" y="156755"/>
                </a:lnTo>
                <a:lnTo>
                  <a:pt x="124097" y="143691"/>
                </a:lnTo>
                <a:lnTo>
                  <a:pt x="130628" y="137160"/>
                </a:lnTo>
                <a:lnTo>
                  <a:pt x="137159" y="130629"/>
                </a:lnTo>
                <a:lnTo>
                  <a:pt x="150223" y="124097"/>
                </a:lnTo>
                <a:lnTo>
                  <a:pt x="163285" y="117566"/>
                </a:lnTo>
                <a:lnTo>
                  <a:pt x="169817" y="117566"/>
                </a:lnTo>
                <a:lnTo>
                  <a:pt x="176348" y="111034"/>
                </a:lnTo>
                <a:lnTo>
                  <a:pt x="182879" y="111034"/>
                </a:lnTo>
                <a:lnTo>
                  <a:pt x="182879" y="111034"/>
                </a:lnTo>
                <a:lnTo>
                  <a:pt x="195943" y="111034"/>
                </a:lnTo>
                <a:lnTo>
                  <a:pt x="195943" y="11103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1"/>
          <p:cNvSpPr/>
          <p:nvPr/>
        </p:nvSpPr>
        <p:spPr>
          <a:xfrm>
            <a:off x="3422469" y="4186646"/>
            <a:ext cx="1" cy="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1"/>
          <p:cNvSpPr/>
          <p:nvPr/>
        </p:nvSpPr>
        <p:spPr>
          <a:xfrm>
            <a:off x="4663440" y="2233749"/>
            <a:ext cx="130630" cy="6532"/>
          </a:xfrm>
          <a:custGeom>
            <a:avLst/>
            <a:gdLst/>
            <a:ahLst/>
            <a:cxnLst/>
            <a:rect l="l" t="t" r="r" b="b"/>
            <a:pathLst>
              <a:path w="130630" h="6532" extrusionOk="0">
                <a:moveTo>
                  <a:pt x="130629" y="6531"/>
                </a:moveTo>
                <a:lnTo>
                  <a:pt x="130629" y="6531"/>
                </a:lnTo>
                <a:lnTo>
                  <a:pt x="124097" y="6531"/>
                </a:lnTo>
                <a:lnTo>
                  <a:pt x="111034" y="6531"/>
                </a:lnTo>
                <a:lnTo>
                  <a:pt x="104503" y="6531"/>
                </a:lnTo>
                <a:lnTo>
                  <a:pt x="97971" y="6531"/>
                </a:lnTo>
                <a:lnTo>
                  <a:pt x="84909" y="6531"/>
                </a:lnTo>
                <a:lnTo>
                  <a:pt x="71846" y="6531"/>
                </a:lnTo>
                <a:lnTo>
                  <a:pt x="65314" y="6531"/>
                </a:lnTo>
                <a:lnTo>
                  <a:pt x="52252" y="6531"/>
                </a:lnTo>
                <a:lnTo>
                  <a:pt x="39188" y="6531"/>
                </a:lnTo>
                <a:lnTo>
                  <a:pt x="32657" y="6531"/>
                </a:lnTo>
                <a:lnTo>
                  <a:pt x="26126" y="6531"/>
                </a:lnTo>
                <a:lnTo>
                  <a:pt x="13063" y="6531"/>
                </a:lnTo>
                <a:lnTo>
                  <a:pt x="653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1"/>
          <p:cNvSpPr/>
          <p:nvPr/>
        </p:nvSpPr>
        <p:spPr>
          <a:xfrm>
            <a:off x="4878977" y="2103120"/>
            <a:ext cx="228601" cy="267789"/>
          </a:xfrm>
          <a:custGeom>
            <a:avLst/>
            <a:gdLst/>
            <a:ahLst/>
            <a:cxnLst/>
            <a:rect l="l" t="t" r="r" b="b"/>
            <a:pathLst>
              <a:path w="228601" h="267789" extrusionOk="0">
                <a:moveTo>
                  <a:pt x="222069" y="97971"/>
                </a:moveTo>
                <a:lnTo>
                  <a:pt x="222069" y="91440"/>
                </a:lnTo>
                <a:lnTo>
                  <a:pt x="228600" y="84908"/>
                </a:lnTo>
                <a:lnTo>
                  <a:pt x="228600" y="78377"/>
                </a:lnTo>
                <a:lnTo>
                  <a:pt x="228600" y="65314"/>
                </a:lnTo>
                <a:lnTo>
                  <a:pt x="222069" y="58783"/>
                </a:lnTo>
                <a:lnTo>
                  <a:pt x="222069" y="52251"/>
                </a:lnTo>
                <a:lnTo>
                  <a:pt x="222069" y="39188"/>
                </a:lnTo>
                <a:lnTo>
                  <a:pt x="215537" y="32657"/>
                </a:lnTo>
                <a:lnTo>
                  <a:pt x="209006" y="26126"/>
                </a:lnTo>
                <a:lnTo>
                  <a:pt x="209006" y="19594"/>
                </a:lnTo>
                <a:lnTo>
                  <a:pt x="195943" y="13063"/>
                </a:lnTo>
                <a:lnTo>
                  <a:pt x="195943" y="6531"/>
                </a:lnTo>
                <a:lnTo>
                  <a:pt x="182880" y="0"/>
                </a:lnTo>
                <a:lnTo>
                  <a:pt x="169817" y="0"/>
                </a:lnTo>
                <a:lnTo>
                  <a:pt x="156754" y="0"/>
                </a:lnTo>
                <a:lnTo>
                  <a:pt x="143692" y="0"/>
                </a:lnTo>
                <a:lnTo>
                  <a:pt x="137160" y="0"/>
                </a:lnTo>
                <a:lnTo>
                  <a:pt x="124097" y="6531"/>
                </a:lnTo>
                <a:lnTo>
                  <a:pt x="104503" y="6531"/>
                </a:lnTo>
                <a:lnTo>
                  <a:pt x="91440" y="19594"/>
                </a:lnTo>
                <a:lnTo>
                  <a:pt x="78377" y="19594"/>
                </a:lnTo>
                <a:lnTo>
                  <a:pt x="65314" y="26126"/>
                </a:lnTo>
                <a:lnTo>
                  <a:pt x="58783" y="39188"/>
                </a:lnTo>
                <a:lnTo>
                  <a:pt x="45720" y="52251"/>
                </a:lnTo>
                <a:lnTo>
                  <a:pt x="32657" y="58783"/>
                </a:lnTo>
                <a:lnTo>
                  <a:pt x="26126" y="78377"/>
                </a:lnTo>
                <a:lnTo>
                  <a:pt x="19595" y="91440"/>
                </a:lnTo>
                <a:lnTo>
                  <a:pt x="13063" y="104503"/>
                </a:lnTo>
                <a:lnTo>
                  <a:pt x="6532" y="124097"/>
                </a:lnTo>
                <a:lnTo>
                  <a:pt x="0" y="137160"/>
                </a:lnTo>
                <a:lnTo>
                  <a:pt x="0" y="156754"/>
                </a:lnTo>
                <a:lnTo>
                  <a:pt x="0" y="169817"/>
                </a:lnTo>
                <a:lnTo>
                  <a:pt x="0" y="182880"/>
                </a:lnTo>
                <a:lnTo>
                  <a:pt x="6532" y="195943"/>
                </a:lnTo>
                <a:lnTo>
                  <a:pt x="13063" y="209006"/>
                </a:lnTo>
                <a:lnTo>
                  <a:pt x="19595" y="222068"/>
                </a:lnTo>
                <a:lnTo>
                  <a:pt x="26126" y="228600"/>
                </a:lnTo>
                <a:lnTo>
                  <a:pt x="32657" y="235131"/>
                </a:lnTo>
                <a:lnTo>
                  <a:pt x="39189" y="248194"/>
                </a:lnTo>
                <a:lnTo>
                  <a:pt x="52251" y="254726"/>
                </a:lnTo>
                <a:lnTo>
                  <a:pt x="65314" y="261257"/>
                </a:lnTo>
                <a:lnTo>
                  <a:pt x="78377" y="261257"/>
                </a:lnTo>
                <a:lnTo>
                  <a:pt x="84909" y="267788"/>
                </a:lnTo>
                <a:lnTo>
                  <a:pt x="97972" y="267788"/>
                </a:lnTo>
                <a:lnTo>
                  <a:pt x="111035" y="267788"/>
                </a:lnTo>
                <a:lnTo>
                  <a:pt x="124097" y="261257"/>
                </a:lnTo>
                <a:lnTo>
                  <a:pt x="130629" y="261257"/>
                </a:lnTo>
                <a:lnTo>
                  <a:pt x="143692" y="254726"/>
                </a:lnTo>
                <a:lnTo>
                  <a:pt x="150223" y="248194"/>
                </a:lnTo>
                <a:lnTo>
                  <a:pt x="163286" y="241663"/>
                </a:lnTo>
                <a:lnTo>
                  <a:pt x="169817" y="228600"/>
                </a:lnTo>
                <a:lnTo>
                  <a:pt x="182880" y="222068"/>
                </a:lnTo>
                <a:lnTo>
                  <a:pt x="182880" y="215537"/>
                </a:lnTo>
                <a:lnTo>
                  <a:pt x="189411" y="195943"/>
                </a:lnTo>
                <a:lnTo>
                  <a:pt x="195943" y="189411"/>
                </a:lnTo>
                <a:lnTo>
                  <a:pt x="195943" y="169817"/>
                </a:lnTo>
                <a:lnTo>
                  <a:pt x="202474" y="156754"/>
                </a:lnTo>
                <a:lnTo>
                  <a:pt x="202474" y="143691"/>
                </a:lnTo>
                <a:lnTo>
                  <a:pt x="202474" y="130629"/>
                </a:lnTo>
                <a:lnTo>
                  <a:pt x="202474" y="117566"/>
                </a:lnTo>
                <a:lnTo>
                  <a:pt x="202474" y="104503"/>
                </a:lnTo>
                <a:lnTo>
                  <a:pt x="202474" y="91440"/>
                </a:lnTo>
                <a:lnTo>
                  <a:pt x="202474" y="78377"/>
                </a:lnTo>
                <a:lnTo>
                  <a:pt x="202474" y="65314"/>
                </a:lnTo>
                <a:lnTo>
                  <a:pt x="202474" y="58783"/>
                </a:lnTo>
                <a:lnTo>
                  <a:pt x="202474" y="52251"/>
                </a:lnTo>
                <a:lnTo>
                  <a:pt x="202474" y="52251"/>
                </a:lnTo>
                <a:lnTo>
                  <a:pt x="202474" y="45720"/>
                </a:lnTo>
                <a:lnTo>
                  <a:pt x="195943" y="39188"/>
                </a:lnTo>
                <a:lnTo>
                  <a:pt x="195943" y="39188"/>
                </a:lnTo>
                <a:lnTo>
                  <a:pt x="195943" y="32657"/>
                </a:lnTo>
                <a:lnTo>
                  <a:pt x="195943" y="32657"/>
                </a:lnTo>
                <a:lnTo>
                  <a:pt x="195943" y="3265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1"/>
          <p:cNvSpPr/>
          <p:nvPr/>
        </p:nvSpPr>
        <p:spPr>
          <a:xfrm>
            <a:off x="5159828" y="2233749"/>
            <a:ext cx="6533" cy="117566"/>
          </a:xfrm>
          <a:custGeom>
            <a:avLst/>
            <a:gdLst/>
            <a:ahLst/>
            <a:cxnLst/>
            <a:rect l="l" t="t" r="r" b="b"/>
            <a:pathLst>
              <a:path w="6533" h="117566" extrusionOk="0">
                <a:moveTo>
                  <a:pt x="6532" y="0"/>
                </a:moveTo>
                <a:lnTo>
                  <a:pt x="6532" y="0"/>
                </a:lnTo>
                <a:lnTo>
                  <a:pt x="6532" y="13062"/>
                </a:lnTo>
                <a:lnTo>
                  <a:pt x="0" y="19594"/>
                </a:lnTo>
                <a:lnTo>
                  <a:pt x="0" y="26125"/>
                </a:lnTo>
                <a:lnTo>
                  <a:pt x="0" y="39188"/>
                </a:lnTo>
                <a:lnTo>
                  <a:pt x="0" y="45720"/>
                </a:lnTo>
                <a:lnTo>
                  <a:pt x="0" y="52251"/>
                </a:lnTo>
                <a:lnTo>
                  <a:pt x="0" y="58782"/>
                </a:lnTo>
                <a:lnTo>
                  <a:pt x="0" y="65314"/>
                </a:lnTo>
                <a:lnTo>
                  <a:pt x="0" y="78377"/>
                </a:lnTo>
                <a:lnTo>
                  <a:pt x="0" y="84908"/>
                </a:lnTo>
                <a:lnTo>
                  <a:pt x="0" y="91439"/>
                </a:lnTo>
                <a:lnTo>
                  <a:pt x="0" y="97971"/>
                </a:lnTo>
                <a:lnTo>
                  <a:pt x="0" y="97971"/>
                </a:lnTo>
                <a:lnTo>
                  <a:pt x="0" y="104502"/>
                </a:lnTo>
                <a:lnTo>
                  <a:pt x="0" y="104502"/>
                </a:lnTo>
                <a:lnTo>
                  <a:pt x="0" y="111034"/>
                </a:lnTo>
                <a:lnTo>
                  <a:pt x="0" y="117565"/>
                </a:lnTo>
                <a:lnTo>
                  <a:pt x="0" y="11756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1"/>
          <p:cNvSpPr/>
          <p:nvPr/>
        </p:nvSpPr>
        <p:spPr>
          <a:xfrm>
            <a:off x="5172891" y="2161903"/>
            <a:ext cx="1" cy="6532"/>
          </a:xfrm>
          <a:custGeom>
            <a:avLst/>
            <a:gdLst/>
            <a:ahLst/>
            <a:cxnLst/>
            <a:rect l="l" t="t" r="r" b="b"/>
            <a:pathLst>
              <a:path w="1" h="6532" extrusionOk="0">
                <a:moveTo>
                  <a:pt x="0" y="6531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close/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1"/>
          <p:cNvSpPr/>
          <p:nvPr/>
        </p:nvSpPr>
        <p:spPr>
          <a:xfrm>
            <a:off x="5264331" y="2090057"/>
            <a:ext cx="19596" cy="254727"/>
          </a:xfrm>
          <a:custGeom>
            <a:avLst/>
            <a:gdLst/>
            <a:ahLst/>
            <a:cxnLst/>
            <a:rect l="l" t="t" r="r" b="b"/>
            <a:pathLst>
              <a:path w="19596" h="254727" extrusionOk="0">
                <a:moveTo>
                  <a:pt x="13063" y="0"/>
                </a:moveTo>
                <a:lnTo>
                  <a:pt x="13063" y="0"/>
                </a:lnTo>
                <a:lnTo>
                  <a:pt x="13063" y="0"/>
                </a:lnTo>
                <a:lnTo>
                  <a:pt x="13063" y="6531"/>
                </a:lnTo>
                <a:lnTo>
                  <a:pt x="13063" y="6531"/>
                </a:lnTo>
                <a:lnTo>
                  <a:pt x="13063" y="13063"/>
                </a:lnTo>
                <a:lnTo>
                  <a:pt x="13063" y="19594"/>
                </a:lnTo>
                <a:lnTo>
                  <a:pt x="19595" y="26126"/>
                </a:lnTo>
                <a:lnTo>
                  <a:pt x="19595" y="39189"/>
                </a:lnTo>
                <a:lnTo>
                  <a:pt x="19595" y="45720"/>
                </a:lnTo>
                <a:lnTo>
                  <a:pt x="19595" y="52251"/>
                </a:lnTo>
                <a:lnTo>
                  <a:pt x="19595" y="71846"/>
                </a:lnTo>
                <a:lnTo>
                  <a:pt x="19595" y="78377"/>
                </a:lnTo>
                <a:lnTo>
                  <a:pt x="19595" y="97971"/>
                </a:lnTo>
                <a:lnTo>
                  <a:pt x="19595" y="111034"/>
                </a:lnTo>
                <a:lnTo>
                  <a:pt x="13063" y="124097"/>
                </a:lnTo>
                <a:lnTo>
                  <a:pt x="13063" y="137160"/>
                </a:lnTo>
                <a:lnTo>
                  <a:pt x="6532" y="156754"/>
                </a:lnTo>
                <a:lnTo>
                  <a:pt x="6532" y="169817"/>
                </a:lnTo>
                <a:lnTo>
                  <a:pt x="6532" y="182880"/>
                </a:lnTo>
                <a:lnTo>
                  <a:pt x="6532" y="189412"/>
                </a:lnTo>
                <a:lnTo>
                  <a:pt x="6532" y="202474"/>
                </a:lnTo>
                <a:lnTo>
                  <a:pt x="0" y="209006"/>
                </a:lnTo>
                <a:lnTo>
                  <a:pt x="0" y="222069"/>
                </a:lnTo>
                <a:lnTo>
                  <a:pt x="0" y="228600"/>
                </a:lnTo>
                <a:lnTo>
                  <a:pt x="0" y="235131"/>
                </a:lnTo>
                <a:lnTo>
                  <a:pt x="0" y="241663"/>
                </a:lnTo>
                <a:lnTo>
                  <a:pt x="0" y="248194"/>
                </a:lnTo>
                <a:lnTo>
                  <a:pt x="0" y="248194"/>
                </a:lnTo>
                <a:lnTo>
                  <a:pt x="0" y="248194"/>
                </a:lnTo>
                <a:lnTo>
                  <a:pt x="0" y="254726"/>
                </a:lnTo>
                <a:lnTo>
                  <a:pt x="0" y="25472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1"/>
          <p:cNvSpPr/>
          <p:nvPr/>
        </p:nvSpPr>
        <p:spPr>
          <a:xfrm>
            <a:off x="5479869" y="2174966"/>
            <a:ext cx="137160" cy="163286"/>
          </a:xfrm>
          <a:custGeom>
            <a:avLst/>
            <a:gdLst/>
            <a:ahLst/>
            <a:cxnLst/>
            <a:rect l="l" t="t" r="r" b="b"/>
            <a:pathLst>
              <a:path w="137160" h="163286" extrusionOk="0">
                <a:moveTo>
                  <a:pt x="91440" y="39188"/>
                </a:moveTo>
                <a:lnTo>
                  <a:pt x="91440" y="32657"/>
                </a:lnTo>
                <a:lnTo>
                  <a:pt x="97971" y="26125"/>
                </a:lnTo>
                <a:lnTo>
                  <a:pt x="97971" y="26125"/>
                </a:lnTo>
                <a:lnTo>
                  <a:pt x="104503" y="19594"/>
                </a:lnTo>
                <a:lnTo>
                  <a:pt x="104503" y="13062"/>
                </a:lnTo>
                <a:lnTo>
                  <a:pt x="104503" y="13062"/>
                </a:lnTo>
                <a:lnTo>
                  <a:pt x="104503" y="6531"/>
                </a:lnTo>
                <a:lnTo>
                  <a:pt x="97971" y="6531"/>
                </a:lnTo>
                <a:lnTo>
                  <a:pt x="97971" y="0"/>
                </a:lnTo>
                <a:lnTo>
                  <a:pt x="91440" y="0"/>
                </a:lnTo>
                <a:lnTo>
                  <a:pt x="78377" y="0"/>
                </a:lnTo>
                <a:lnTo>
                  <a:pt x="71845" y="0"/>
                </a:lnTo>
                <a:lnTo>
                  <a:pt x="65314" y="6531"/>
                </a:lnTo>
                <a:lnTo>
                  <a:pt x="58782" y="6531"/>
                </a:lnTo>
                <a:lnTo>
                  <a:pt x="45719" y="13062"/>
                </a:lnTo>
                <a:lnTo>
                  <a:pt x="39188" y="13062"/>
                </a:lnTo>
                <a:lnTo>
                  <a:pt x="32657" y="19594"/>
                </a:lnTo>
                <a:lnTo>
                  <a:pt x="26125" y="19594"/>
                </a:lnTo>
                <a:lnTo>
                  <a:pt x="19594" y="26125"/>
                </a:lnTo>
                <a:lnTo>
                  <a:pt x="13062" y="26125"/>
                </a:lnTo>
                <a:lnTo>
                  <a:pt x="13062" y="32657"/>
                </a:lnTo>
                <a:lnTo>
                  <a:pt x="13062" y="32657"/>
                </a:lnTo>
                <a:lnTo>
                  <a:pt x="13062" y="32657"/>
                </a:lnTo>
                <a:lnTo>
                  <a:pt x="13062" y="39188"/>
                </a:lnTo>
                <a:lnTo>
                  <a:pt x="13062" y="39188"/>
                </a:lnTo>
                <a:lnTo>
                  <a:pt x="19594" y="45720"/>
                </a:lnTo>
                <a:lnTo>
                  <a:pt x="26125" y="45720"/>
                </a:lnTo>
                <a:lnTo>
                  <a:pt x="26125" y="52251"/>
                </a:lnTo>
                <a:lnTo>
                  <a:pt x="39188" y="52251"/>
                </a:lnTo>
                <a:lnTo>
                  <a:pt x="45719" y="58783"/>
                </a:lnTo>
                <a:lnTo>
                  <a:pt x="52251" y="65314"/>
                </a:lnTo>
                <a:lnTo>
                  <a:pt x="58782" y="71845"/>
                </a:lnTo>
                <a:lnTo>
                  <a:pt x="71845" y="71845"/>
                </a:lnTo>
                <a:lnTo>
                  <a:pt x="84908" y="78377"/>
                </a:lnTo>
                <a:lnTo>
                  <a:pt x="97971" y="84908"/>
                </a:lnTo>
                <a:lnTo>
                  <a:pt x="104503" y="91440"/>
                </a:lnTo>
                <a:lnTo>
                  <a:pt x="117565" y="97971"/>
                </a:lnTo>
                <a:lnTo>
                  <a:pt x="124097" y="104503"/>
                </a:lnTo>
                <a:lnTo>
                  <a:pt x="130628" y="111034"/>
                </a:lnTo>
                <a:lnTo>
                  <a:pt x="130628" y="117565"/>
                </a:lnTo>
                <a:lnTo>
                  <a:pt x="137159" y="124097"/>
                </a:lnTo>
                <a:lnTo>
                  <a:pt x="137159" y="124097"/>
                </a:lnTo>
                <a:lnTo>
                  <a:pt x="137159" y="137160"/>
                </a:lnTo>
                <a:lnTo>
                  <a:pt x="130628" y="143691"/>
                </a:lnTo>
                <a:lnTo>
                  <a:pt x="130628" y="143691"/>
                </a:lnTo>
                <a:lnTo>
                  <a:pt x="124097" y="150222"/>
                </a:lnTo>
                <a:lnTo>
                  <a:pt x="117565" y="156754"/>
                </a:lnTo>
                <a:lnTo>
                  <a:pt x="104503" y="156754"/>
                </a:lnTo>
                <a:lnTo>
                  <a:pt x="97971" y="163285"/>
                </a:lnTo>
                <a:lnTo>
                  <a:pt x="84908" y="163285"/>
                </a:lnTo>
                <a:lnTo>
                  <a:pt x="71845" y="163285"/>
                </a:lnTo>
                <a:lnTo>
                  <a:pt x="65314" y="163285"/>
                </a:lnTo>
                <a:lnTo>
                  <a:pt x="52251" y="163285"/>
                </a:lnTo>
                <a:lnTo>
                  <a:pt x="39188" y="163285"/>
                </a:lnTo>
                <a:lnTo>
                  <a:pt x="26125" y="163285"/>
                </a:lnTo>
                <a:lnTo>
                  <a:pt x="19594" y="163285"/>
                </a:lnTo>
                <a:lnTo>
                  <a:pt x="13062" y="156754"/>
                </a:lnTo>
                <a:lnTo>
                  <a:pt x="6531" y="156754"/>
                </a:lnTo>
                <a:lnTo>
                  <a:pt x="0" y="150222"/>
                </a:lnTo>
                <a:lnTo>
                  <a:pt x="0" y="150222"/>
                </a:lnTo>
                <a:lnTo>
                  <a:pt x="0" y="143691"/>
                </a:lnTo>
                <a:lnTo>
                  <a:pt x="0" y="130628"/>
                </a:lnTo>
                <a:lnTo>
                  <a:pt x="0" y="124097"/>
                </a:lnTo>
                <a:lnTo>
                  <a:pt x="0" y="12409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1"/>
          <p:cNvSpPr/>
          <p:nvPr/>
        </p:nvSpPr>
        <p:spPr>
          <a:xfrm>
            <a:off x="5623560" y="2214154"/>
            <a:ext cx="32658" cy="254727"/>
          </a:xfrm>
          <a:custGeom>
            <a:avLst/>
            <a:gdLst/>
            <a:ahLst/>
            <a:cxnLst/>
            <a:rect l="l" t="t" r="r" b="b"/>
            <a:pathLst>
              <a:path w="32658" h="254727" extrusionOk="0">
                <a:moveTo>
                  <a:pt x="32657" y="0"/>
                </a:moveTo>
                <a:lnTo>
                  <a:pt x="32657" y="0"/>
                </a:lnTo>
                <a:lnTo>
                  <a:pt x="32657" y="13063"/>
                </a:lnTo>
                <a:lnTo>
                  <a:pt x="32657" y="19595"/>
                </a:lnTo>
                <a:lnTo>
                  <a:pt x="26126" y="39189"/>
                </a:lnTo>
                <a:lnTo>
                  <a:pt x="32657" y="45720"/>
                </a:lnTo>
                <a:lnTo>
                  <a:pt x="32657" y="58783"/>
                </a:lnTo>
                <a:lnTo>
                  <a:pt x="26126" y="78377"/>
                </a:lnTo>
                <a:lnTo>
                  <a:pt x="26126" y="91440"/>
                </a:lnTo>
                <a:lnTo>
                  <a:pt x="26126" y="111034"/>
                </a:lnTo>
                <a:lnTo>
                  <a:pt x="26126" y="124097"/>
                </a:lnTo>
                <a:lnTo>
                  <a:pt x="26126" y="143692"/>
                </a:lnTo>
                <a:lnTo>
                  <a:pt x="26126" y="163286"/>
                </a:lnTo>
                <a:lnTo>
                  <a:pt x="26126" y="176349"/>
                </a:lnTo>
                <a:lnTo>
                  <a:pt x="26126" y="189412"/>
                </a:lnTo>
                <a:lnTo>
                  <a:pt x="19594" y="209006"/>
                </a:lnTo>
                <a:lnTo>
                  <a:pt x="19594" y="215537"/>
                </a:lnTo>
                <a:lnTo>
                  <a:pt x="19594" y="228600"/>
                </a:lnTo>
                <a:lnTo>
                  <a:pt x="19594" y="241663"/>
                </a:lnTo>
                <a:lnTo>
                  <a:pt x="13063" y="241663"/>
                </a:lnTo>
                <a:lnTo>
                  <a:pt x="13063" y="248195"/>
                </a:lnTo>
                <a:lnTo>
                  <a:pt x="13063" y="254726"/>
                </a:lnTo>
                <a:lnTo>
                  <a:pt x="6531" y="254726"/>
                </a:lnTo>
                <a:lnTo>
                  <a:pt x="6531" y="254726"/>
                </a:lnTo>
                <a:lnTo>
                  <a:pt x="6531" y="248195"/>
                </a:lnTo>
                <a:lnTo>
                  <a:pt x="6531" y="241663"/>
                </a:lnTo>
                <a:lnTo>
                  <a:pt x="0" y="235132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1"/>
          <p:cNvSpPr/>
          <p:nvPr/>
        </p:nvSpPr>
        <p:spPr>
          <a:xfrm>
            <a:off x="5623560" y="2188028"/>
            <a:ext cx="143692" cy="137161"/>
          </a:xfrm>
          <a:custGeom>
            <a:avLst/>
            <a:gdLst/>
            <a:ahLst/>
            <a:cxnLst/>
            <a:rect l="l" t="t" r="r" b="b"/>
            <a:pathLst>
              <a:path w="143692" h="137161" extrusionOk="0">
                <a:moveTo>
                  <a:pt x="0" y="58783"/>
                </a:moveTo>
                <a:lnTo>
                  <a:pt x="6531" y="45721"/>
                </a:lnTo>
                <a:lnTo>
                  <a:pt x="6531" y="39189"/>
                </a:lnTo>
                <a:lnTo>
                  <a:pt x="13063" y="26126"/>
                </a:lnTo>
                <a:lnTo>
                  <a:pt x="19594" y="19595"/>
                </a:lnTo>
                <a:lnTo>
                  <a:pt x="26126" y="13063"/>
                </a:lnTo>
                <a:lnTo>
                  <a:pt x="32657" y="6532"/>
                </a:lnTo>
                <a:lnTo>
                  <a:pt x="39189" y="6532"/>
                </a:lnTo>
                <a:lnTo>
                  <a:pt x="45720" y="0"/>
                </a:lnTo>
                <a:lnTo>
                  <a:pt x="58783" y="0"/>
                </a:lnTo>
                <a:lnTo>
                  <a:pt x="65314" y="0"/>
                </a:lnTo>
                <a:lnTo>
                  <a:pt x="71846" y="0"/>
                </a:lnTo>
                <a:lnTo>
                  <a:pt x="84909" y="0"/>
                </a:lnTo>
                <a:lnTo>
                  <a:pt x="91440" y="6532"/>
                </a:lnTo>
                <a:lnTo>
                  <a:pt x="104503" y="6532"/>
                </a:lnTo>
                <a:lnTo>
                  <a:pt x="111034" y="13063"/>
                </a:lnTo>
                <a:lnTo>
                  <a:pt x="117566" y="19595"/>
                </a:lnTo>
                <a:lnTo>
                  <a:pt x="124097" y="32658"/>
                </a:lnTo>
                <a:lnTo>
                  <a:pt x="130628" y="39189"/>
                </a:lnTo>
                <a:lnTo>
                  <a:pt x="137160" y="45721"/>
                </a:lnTo>
                <a:lnTo>
                  <a:pt x="143691" y="52252"/>
                </a:lnTo>
                <a:lnTo>
                  <a:pt x="143691" y="65315"/>
                </a:lnTo>
                <a:lnTo>
                  <a:pt x="143691" y="71846"/>
                </a:lnTo>
                <a:lnTo>
                  <a:pt x="143691" y="84909"/>
                </a:lnTo>
                <a:lnTo>
                  <a:pt x="137160" y="91441"/>
                </a:lnTo>
                <a:lnTo>
                  <a:pt x="137160" y="97972"/>
                </a:lnTo>
                <a:lnTo>
                  <a:pt x="130628" y="104503"/>
                </a:lnTo>
                <a:lnTo>
                  <a:pt x="117566" y="111035"/>
                </a:lnTo>
                <a:lnTo>
                  <a:pt x="111034" y="124098"/>
                </a:lnTo>
                <a:lnTo>
                  <a:pt x="97971" y="124098"/>
                </a:lnTo>
                <a:lnTo>
                  <a:pt x="91440" y="130629"/>
                </a:lnTo>
                <a:lnTo>
                  <a:pt x="78377" y="130629"/>
                </a:lnTo>
                <a:lnTo>
                  <a:pt x="65314" y="137160"/>
                </a:lnTo>
                <a:lnTo>
                  <a:pt x="52252" y="137160"/>
                </a:lnTo>
                <a:lnTo>
                  <a:pt x="45720" y="130629"/>
                </a:lnTo>
                <a:lnTo>
                  <a:pt x="32657" y="130629"/>
                </a:lnTo>
                <a:lnTo>
                  <a:pt x="26126" y="130629"/>
                </a:lnTo>
                <a:lnTo>
                  <a:pt x="19594" y="124098"/>
                </a:lnTo>
                <a:lnTo>
                  <a:pt x="13063" y="117566"/>
                </a:lnTo>
                <a:lnTo>
                  <a:pt x="6531" y="111035"/>
                </a:lnTo>
                <a:lnTo>
                  <a:pt x="6531" y="104503"/>
                </a:lnTo>
                <a:lnTo>
                  <a:pt x="6531" y="97972"/>
                </a:lnTo>
                <a:lnTo>
                  <a:pt x="6531" y="84909"/>
                </a:lnTo>
                <a:lnTo>
                  <a:pt x="6531" y="8490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1"/>
          <p:cNvSpPr/>
          <p:nvPr/>
        </p:nvSpPr>
        <p:spPr>
          <a:xfrm>
            <a:off x="5826034" y="2201091"/>
            <a:ext cx="13064" cy="111036"/>
          </a:xfrm>
          <a:custGeom>
            <a:avLst/>
            <a:gdLst/>
            <a:ahLst/>
            <a:cxnLst/>
            <a:rect l="l" t="t" r="r" b="b"/>
            <a:pathLst>
              <a:path w="13064" h="111036" extrusionOk="0">
                <a:moveTo>
                  <a:pt x="13063" y="0"/>
                </a:moveTo>
                <a:lnTo>
                  <a:pt x="13063" y="0"/>
                </a:lnTo>
                <a:lnTo>
                  <a:pt x="13063" y="6532"/>
                </a:lnTo>
                <a:lnTo>
                  <a:pt x="13063" y="13063"/>
                </a:lnTo>
                <a:lnTo>
                  <a:pt x="13063" y="19595"/>
                </a:lnTo>
                <a:lnTo>
                  <a:pt x="13063" y="26126"/>
                </a:lnTo>
                <a:lnTo>
                  <a:pt x="13063" y="39189"/>
                </a:lnTo>
                <a:lnTo>
                  <a:pt x="6532" y="45720"/>
                </a:lnTo>
                <a:lnTo>
                  <a:pt x="6532" y="58783"/>
                </a:lnTo>
                <a:lnTo>
                  <a:pt x="6532" y="65315"/>
                </a:lnTo>
                <a:lnTo>
                  <a:pt x="0" y="71846"/>
                </a:lnTo>
                <a:lnTo>
                  <a:pt x="0" y="78378"/>
                </a:lnTo>
                <a:lnTo>
                  <a:pt x="0" y="84909"/>
                </a:lnTo>
                <a:lnTo>
                  <a:pt x="0" y="91440"/>
                </a:lnTo>
                <a:lnTo>
                  <a:pt x="0" y="97972"/>
                </a:lnTo>
                <a:lnTo>
                  <a:pt x="0" y="97972"/>
                </a:lnTo>
                <a:lnTo>
                  <a:pt x="0" y="104503"/>
                </a:lnTo>
                <a:lnTo>
                  <a:pt x="0" y="111035"/>
                </a:lnTo>
                <a:lnTo>
                  <a:pt x="0" y="11103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1"/>
          <p:cNvSpPr/>
          <p:nvPr/>
        </p:nvSpPr>
        <p:spPr>
          <a:xfrm>
            <a:off x="5832566" y="2135777"/>
            <a:ext cx="1" cy="6532"/>
          </a:xfrm>
          <a:custGeom>
            <a:avLst/>
            <a:gdLst/>
            <a:ahLst/>
            <a:cxnLst/>
            <a:rect l="l" t="t" r="r" b="b"/>
            <a:pathLst>
              <a:path w="1" h="6532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1"/>
          <p:cNvSpPr/>
          <p:nvPr/>
        </p:nvSpPr>
        <p:spPr>
          <a:xfrm>
            <a:off x="5924006" y="2090057"/>
            <a:ext cx="19595" cy="215538"/>
          </a:xfrm>
          <a:custGeom>
            <a:avLst/>
            <a:gdLst/>
            <a:ahLst/>
            <a:cxnLst/>
            <a:rect l="l" t="t" r="r" b="b"/>
            <a:pathLst>
              <a:path w="19595" h="215538" extrusionOk="0">
                <a:moveTo>
                  <a:pt x="19594" y="0"/>
                </a:moveTo>
                <a:lnTo>
                  <a:pt x="19594" y="0"/>
                </a:lnTo>
                <a:lnTo>
                  <a:pt x="19594" y="0"/>
                </a:lnTo>
                <a:lnTo>
                  <a:pt x="19594" y="0"/>
                </a:lnTo>
                <a:lnTo>
                  <a:pt x="19594" y="6531"/>
                </a:lnTo>
                <a:lnTo>
                  <a:pt x="19594" y="13063"/>
                </a:lnTo>
                <a:lnTo>
                  <a:pt x="19594" y="26126"/>
                </a:lnTo>
                <a:lnTo>
                  <a:pt x="19594" y="32657"/>
                </a:lnTo>
                <a:lnTo>
                  <a:pt x="13063" y="45720"/>
                </a:lnTo>
                <a:lnTo>
                  <a:pt x="13063" y="58783"/>
                </a:lnTo>
                <a:lnTo>
                  <a:pt x="13063" y="71846"/>
                </a:lnTo>
                <a:lnTo>
                  <a:pt x="13063" y="78377"/>
                </a:lnTo>
                <a:lnTo>
                  <a:pt x="13063" y="97971"/>
                </a:lnTo>
                <a:lnTo>
                  <a:pt x="6531" y="111034"/>
                </a:lnTo>
                <a:lnTo>
                  <a:pt x="6531" y="124097"/>
                </a:lnTo>
                <a:lnTo>
                  <a:pt x="6531" y="143692"/>
                </a:lnTo>
                <a:lnTo>
                  <a:pt x="6531" y="156754"/>
                </a:lnTo>
                <a:lnTo>
                  <a:pt x="0" y="169817"/>
                </a:lnTo>
                <a:lnTo>
                  <a:pt x="0" y="182880"/>
                </a:lnTo>
                <a:lnTo>
                  <a:pt x="0" y="195943"/>
                </a:lnTo>
                <a:lnTo>
                  <a:pt x="0" y="202474"/>
                </a:lnTo>
                <a:lnTo>
                  <a:pt x="0" y="209006"/>
                </a:lnTo>
                <a:lnTo>
                  <a:pt x="0" y="215537"/>
                </a:lnTo>
                <a:lnTo>
                  <a:pt x="0" y="215537"/>
                </a:lnTo>
                <a:lnTo>
                  <a:pt x="0" y="215537"/>
                </a:lnTo>
                <a:lnTo>
                  <a:pt x="0" y="215537"/>
                </a:lnTo>
                <a:lnTo>
                  <a:pt x="6531" y="215537"/>
                </a:lnTo>
                <a:lnTo>
                  <a:pt x="6531" y="21553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1"/>
          <p:cNvSpPr/>
          <p:nvPr/>
        </p:nvSpPr>
        <p:spPr>
          <a:xfrm>
            <a:off x="6008914" y="2076994"/>
            <a:ext cx="6533" cy="241664"/>
          </a:xfrm>
          <a:custGeom>
            <a:avLst/>
            <a:gdLst/>
            <a:ahLst/>
            <a:cxnLst/>
            <a:rect l="l" t="t" r="r" b="b"/>
            <a:pathLst>
              <a:path w="6533" h="241664" extrusionOk="0">
                <a:moveTo>
                  <a:pt x="6532" y="0"/>
                </a:moveTo>
                <a:lnTo>
                  <a:pt x="6532" y="0"/>
                </a:lnTo>
                <a:lnTo>
                  <a:pt x="6532" y="0"/>
                </a:lnTo>
                <a:lnTo>
                  <a:pt x="6532" y="0"/>
                </a:lnTo>
                <a:lnTo>
                  <a:pt x="6532" y="0"/>
                </a:lnTo>
                <a:lnTo>
                  <a:pt x="6532" y="6532"/>
                </a:lnTo>
                <a:lnTo>
                  <a:pt x="6532" y="13063"/>
                </a:lnTo>
                <a:lnTo>
                  <a:pt x="6532" y="19594"/>
                </a:lnTo>
                <a:lnTo>
                  <a:pt x="6532" y="26126"/>
                </a:lnTo>
                <a:lnTo>
                  <a:pt x="6532" y="39189"/>
                </a:lnTo>
                <a:lnTo>
                  <a:pt x="6532" y="52252"/>
                </a:lnTo>
                <a:lnTo>
                  <a:pt x="6532" y="65314"/>
                </a:lnTo>
                <a:lnTo>
                  <a:pt x="0" y="78377"/>
                </a:lnTo>
                <a:lnTo>
                  <a:pt x="0" y="91440"/>
                </a:lnTo>
                <a:lnTo>
                  <a:pt x="0" y="111034"/>
                </a:lnTo>
                <a:lnTo>
                  <a:pt x="0" y="130629"/>
                </a:lnTo>
                <a:lnTo>
                  <a:pt x="0" y="143692"/>
                </a:lnTo>
                <a:lnTo>
                  <a:pt x="0" y="163286"/>
                </a:lnTo>
                <a:lnTo>
                  <a:pt x="0" y="176349"/>
                </a:lnTo>
                <a:lnTo>
                  <a:pt x="0" y="189412"/>
                </a:lnTo>
                <a:lnTo>
                  <a:pt x="0" y="202475"/>
                </a:lnTo>
                <a:lnTo>
                  <a:pt x="0" y="215537"/>
                </a:lnTo>
                <a:lnTo>
                  <a:pt x="0" y="222069"/>
                </a:lnTo>
                <a:lnTo>
                  <a:pt x="0" y="228600"/>
                </a:lnTo>
                <a:lnTo>
                  <a:pt x="0" y="235132"/>
                </a:lnTo>
                <a:lnTo>
                  <a:pt x="0" y="241663"/>
                </a:lnTo>
                <a:lnTo>
                  <a:pt x="0" y="2416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6106886" y="2148840"/>
            <a:ext cx="111035" cy="169818"/>
          </a:xfrm>
          <a:custGeom>
            <a:avLst/>
            <a:gdLst/>
            <a:ahLst/>
            <a:cxnLst/>
            <a:rect l="l" t="t" r="r" b="b"/>
            <a:pathLst>
              <a:path w="111035" h="169818" extrusionOk="0">
                <a:moveTo>
                  <a:pt x="58783" y="13063"/>
                </a:moveTo>
                <a:lnTo>
                  <a:pt x="58783" y="13063"/>
                </a:lnTo>
                <a:lnTo>
                  <a:pt x="52251" y="6531"/>
                </a:lnTo>
                <a:lnTo>
                  <a:pt x="52251" y="6531"/>
                </a:lnTo>
                <a:lnTo>
                  <a:pt x="52251" y="6531"/>
                </a:lnTo>
                <a:lnTo>
                  <a:pt x="45720" y="6531"/>
                </a:lnTo>
                <a:lnTo>
                  <a:pt x="45720" y="0"/>
                </a:lnTo>
                <a:lnTo>
                  <a:pt x="39188" y="0"/>
                </a:lnTo>
                <a:lnTo>
                  <a:pt x="39188" y="0"/>
                </a:lnTo>
                <a:lnTo>
                  <a:pt x="32657" y="6531"/>
                </a:lnTo>
                <a:lnTo>
                  <a:pt x="26125" y="6531"/>
                </a:lnTo>
                <a:lnTo>
                  <a:pt x="19594" y="6531"/>
                </a:lnTo>
                <a:lnTo>
                  <a:pt x="13063" y="13063"/>
                </a:lnTo>
                <a:lnTo>
                  <a:pt x="13063" y="13063"/>
                </a:lnTo>
                <a:lnTo>
                  <a:pt x="6531" y="19594"/>
                </a:lnTo>
                <a:lnTo>
                  <a:pt x="0" y="26126"/>
                </a:lnTo>
                <a:lnTo>
                  <a:pt x="0" y="32657"/>
                </a:lnTo>
                <a:lnTo>
                  <a:pt x="0" y="39188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6531" y="65314"/>
                </a:lnTo>
                <a:lnTo>
                  <a:pt x="6531" y="71846"/>
                </a:lnTo>
                <a:lnTo>
                  <a:pt x="13063" y="71846"/>
                </a:lnTo>
                <a:lnTo>
                  <a:pt x="19594" y="78377"/>
                </a:lnTo>
                <a:lnTo>
                  <a:pt x="26125" y="84909"/>
                </a:lnTo>
                <a:lnTo>
                  <a:pt x="32657" y="91440"/>
                </a:lnTo>
                <a:lnTo>
                  <a:pt x="39188" y="97971"/>
                </a:lnTo>
                <a:lnTo>
                  <a:pt x="52251" y="104503"/>
                </a:lnTo>
                <a:lnTo>
                  <a:pt x="58783" y="104503"/>
                </a:lnTo>
                <a:lnTo>
                  <a:pt x="71845" y="111034"/>
                </a:lnTo>
                <a:lnTo>
                  <a:pt x="78377" y="117566"/>
                </a:lnTo>
                <a:lnTo>
                  <a:pt x="84908" y="124097"/>
                </a:lnTo>
                <a:lnTo>
                  <a:pt x="91440" y="130629"/>
                </a:lnTo>
                <a:lnTo>
                  <a:pt x="104502" y="137160"/>
                </a:lnTo>
                <a:lnTo>
                  <a:pt x="104502" y="143691"/>
                </a:lnTo>
                <a:lnTo>
                  <a:pt x="111034" y="143691"/>
                </a:lnTo>
                <a:lnTo>
                  <a:pt x="111034" y="150223"/>
                </a:lnTo>
                <a:lnTo>
                  <a:pt x="111034" y="150223"/>
                </a:lnTo>
                <a:lnTo>
                  <a:pt x="111034" y="156754"/>
                </a:lnTo>
                <a:lnTo>
                  <a:pt x="104502" y="156754"/>
                </a:lnTo>
                <a:lnTo>
                  <a:pt x="104502" y="163286"/>
                </a:lnTo>
                <a:lnTo>
                  <a:pt x="97971" y="163286"/>
                </a:lnTo>
                <a:lnTo>
                  <a:pt x="91440" y="169817"/>
                </a:lnTo>
                <a:lnTo>
                  <a:pt x="84908" y="169817"/>
                </a:lnTo>
                <a:lnTo>
                  <a:pt x="71845" y="169817"/>
                </a:lnTo>
                <a:lnTo>
                  <a:pt x="65314" y="169817"/>
                </a:lnTo>
                <a:lnTo>
                  <a:pt x="58783" y="169817"/>
                </a:lnTo>
                <a:lnTo>
                  <a:pt x="45720" y="169817"/>
                </a:lnTo>
                <a:lnTo>
                  <a:pt x="39188" y="169817"/>
                </a:lnTo>
                <a:lnTo>
                  <a:pt x="26125" y="163286"/>
                </a:lnTo>
                <a:lnTo>
                  <a:pt x="19594" y="163286"/>
                </a:lnTo>
                <a:lnTo>
                  <a:pt x="13063" y="163286"/>
                </a:lnTo>
                <a:lnTo>
                  <a:pt x="13063" y="156754"/>
                </a:lnTo>
                <a:lnTo>
                  <a:pt x="6531" y="156754"/>
                </a:lnTo>
                <a:lnTo>
                  <a:pt x="0" y="156754"/>
                </a:lnTo>
                <a:lnTo>
                  <a:pt x="0" y="15675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1"/>
          <p:cNvSpPr/>
          <p:nvPr/>
        </p:nvSpPr>
        <p:spPr>
          <a:xfrm>
            <a:off x="6335486" y="2024743"/>
            <a:ext cx="111035" cy="457201"/>
          </a:xfrm>
          <a:custGeom>
            <a:avLst/>
            <a:gdLst/>
            <a:ahLst/>
            <a:cxnLst/>
            <a:rect l="l" t="t" r="r" b="b"/>
            <a:pathLst>
              <a:path w="111035" h="457201" extrusionOk="0">
                <a:moveTo>
                  <a:pt x="111034" y="0"/>
                </a:moveTo>
                <a:lnTo>
                  <a:pt x="104502" y="0"/>
                </a:lnTo>
                <a:lnTo>
                  <a:pt x="97971" y="6531"/>
                </a:lnTo>
                <a:lnTo>
                  <a:pt x="91440" y="13063"/>
                </a:lnTo>
                <a:lnTo>
                  <a:pt x="84908" y="19594"/>
                </a:lnTo>
                <a:lnTo>
                  <a:pt x="78377" y="32657"/>
                </a:lnTo>
                <a:lnTo>
                  <a:pt x="71845" y="39188"/>
                </a:lnTo>
                <a:lnTo>
                  <a:pt x="65314" y="45720"/>
                </a:lnTo>
                <a:lnTo>
                  <a:pt x="52251" y="58783"/>
                </a:lnTo>
                <a:lnTo>
                  <a:pt x="52251" y="71845"/>
                </a:lnTo>
                <a:lnTo>
                  <a:pt x="39188" y="84908"/>
                </a:lnTo>
                <a:lnTo>
                  <a:pt x="39188" y="97971"/>
                </a:lnTo>
                <a:lnTo>
                  <a:pt x="26125" y="117565"/>
                </a:lnTo>
                <a:lnTo>
                  <a:pt x="19594" y="130628"/>
                </a:lnTo>
                <a:lnTo>
                  <a:pt x="13063" y="150223"/>
                </a:lnTo>
                <a:lnTo>
                  <a:pt x="13063" y="169817"/>
                </a:lnTo>
                <a:lnTo>
                  <a:pt x="6531" y="182880"/>
                </a:lnTo>
                <a:lnTo>
                  <a:pt x="6531" y="202474"/>
                </a:lnTo>
                <a:lnTo>
                  <a:pt x="6531" y="222068"/>
                </a:lnTo>
                <a:lnTo>
                  <a:pt x="0" y="241663"/>
                </a:lnTo>
                <a:lnTo>
                  <a:pt x="0" y="261257"/>
                </a:lnTo>
                <a:lnTo>
                  <a:pt x="0" y="280851"/>
                </a:lnTo>
                <a:lnTo>
                  <a:pt x="6531" y="300445"/>
                </a:lnTo>
                <a:lnTo>
                  <a:pt x="6531" y="313508"/>
                </a:lnTo>
                <a:lnTo>
                  <a:pt x="13063" y="333103"/>
                </a:lnTo>
                <a:lnTo>
                  <a:pt x="19594" y="352697"/>
                </a:lnTo>
                <a:lnTo>
                  <a:pt x="26125" y="365760"/>
                </a:lnTo>
                <a:lnTo>
                  <a:pt x="32657" y="378823"/>
                </a:lnTo>
                <a:lnTo>
                  <a:pt x="39188" y="391885"/>
                </a:lnTo>
                <a:lnTo>
                  <a:pt x="45720" y="404948"/>
                </a:lnTo>
                <a:lnTo>
                  <a:pt x="52251" y="418011"/>
                </a:lnTo>
                <a:lnTo>
                  <a:pt x="58783" y="431074"/>
                </a:lnTo>
                <a:lnTo>
                  <a:pt x="65314" y="437606"/>
                </a:lnTo>
                <a:lnTo>
                  <a:pt x="78377" y="444137"/>
                </a:lnTo>
                <a:lnTo>
                  <a:pt x="84908" y="444137"/>
                </a:lnTo>
                <a:lnTo>
                  <a:pt x="91440" y="457200"/>
                </a:lnTo>
                <a:lnTo>
                  <a:pt x="91440" y="45720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6479177" y="2090057"/>
            <a:ext cx="222069" cy="209007"/>
          </a:xfrm>
          <a:custGeom>
            <a:avLst/>
            <a:gdLst/>
            <a:ahLst/>
            <a:cxnLst/>
            <a:rect l="l" t="t" r="r" b="b"/>
            <a:pathLst>
              <a:path w="222069" h="209007" extrusionOk="0">
                <a:moveTo>
                  <a:pt x="137160" y="163286"/>
                </a:moveTo>
                <a:lnTo>
                  <a:pt x="137160" y="156754"/>
                </a:lnTo>
                <a:lnTo>
                  <a:pt x="137160" y="143692"/>
                </a:lnTo>
                <a:lnTo>
                  <a:pt x="137160" y="137160"/>
                </a:lnTo>
                <a:lnTo>
                  <a:pt x="137160" y="130629"/>
                </a:lnTo>
                <a:lnTo>
                  <a:pt x="143692" y="117566"/>
                </a:lnTo>
                <a:lnTo>
                  <a:pt x="143692" y="111034"/>
                </a:lnTo>
                <a:lnTo>
                  <a:pt x="143692" y="104503"/>
                </a:lnTo>
                <a:lnTo>
                  <a:pt x="143692" y="91440"/>
                </a:lnTo>
                <a:lnTo>
                  <a:pt x="143692" y="84909"/>
                </a:lnTo>
                <a:lnTo>
                  <a:pt x="137160" y="78377"/>
                </a:lnTo>
                <a:lnTo>
                  <a:pt x="130629" y="78377"/>
                </a:lnTo>
                <a:lnTo>
                  <a:pt x="130629" y="71846"/>
                </a:lnTo>
                <a:lnTo>
                  <a:pt x="117566" y="71846"/>
                </a:lnTo>
                <a:lnTo>
                  <a:pt x="111034" y="71846"/>
                </a:lnTo>
                <a:lnTo>
                  <a:pt x="104503" y="78377"/>
                </a:lnTo>
                <a:lnTo>
                  <a:pt x="91440" y="78377"/>
                </a:lnTo>
                <a:lnTo>
                  <a:pt x="78378" y="91440"/>
                </a:lnTo>
                <a:lnTo>
                  <a:pt x="71846" y="97971"/>
                </a:lnTo>
                <a:lnTo>
                  <a:pt x="58784" y="104503"/>
                </a:lnTo>
                <a:lnTo>
                  <a:pt x="52251" y="111034"/>
                </a:lnTo>
                <a:lnTo>
                  <a:pt x="39189" y="124097"/>
                </a:lnTo>
                <a:lnTo>
                  <a:pt x="26126" y="137160"/>
                </a:lnTo>
                <a:lnTo>
                  <a:pt x="19595" y="143692"/>
                </a:lnTo>
                <a:lnTo>
                  <a:pt x="13063" y="156754"/>
                </a:lnTo>
                <a:lnTo>
                  <a:pt x="6532" y="163286"/>
                </a:lnTo>
                <a:lnTo>
                  <a:pt x="0" y="176349"/>
                </a:lnTo>
                <a:lnTo>
                  <a:pt x="0" y="182880"/>
                </a:lnTo>
                <a:lnTo>
                  <a:pt x="0" y="189412"/>
                </a:lnTo>
                <a:lnTo>
                  <a:pt x="0" y="195943"/>
                </a:lnTo>
                <a:lnTo>
                  <a:pt x="0" y="195943"/>
                </a:lnTo>
                <a:lnTo>
                  <a:pt x="0" y="202474"/>
                </a:lnTo>
                <a:lnTo>
                  <a:pt x="0" y="202474"/>
                </a:lnTo>
                <a:lnTo>
                  <a:pt x="6532" y="202474"/>
                </a:lnTo>
                <a:lnTo>
                  <a:pt x="13063" y="209006"/>
                </a:lnTo>
                <a:lnTo>
                  <a:pt x="13063" y="202474"/>
                </a:lnTo>
                <a:lnTo>
                  <a:pt x="26126" y="202474"/>
                </a:lnTo>
                <a:lnTo>
                  <a:pt x="32657" y="202474"/>
                </a:lnTo>
                <a:lnTo>
                  <a:pt x="45720" y="195943"/>
                </a:lnTo>
                <a:lnTo>
                  <a:pt x="52251" y="189412"/>
                </a:lnTo>
                <a:lnTo>
                  <a:pt x="58784" y="182880"/>
                </a:lnTo>
                <a:lnTo>
                  <a:pt x="71846" y="169817"/>
                </a:lnTo>
                <a:lnTo>
                  <a:pt x="78378" y="163286"/>
                </a:lnTo>
                <a:lnTo>
                  <a:pt x="91440" y="150223"/>
                </a:lnTo>
                <a:lnTo>
                  <a:pt x="97972" y="137160"/>
                </a:lnTo>
                <a:lnTo>
                  <a:pt x="104503" y="130629"/>
                </a:lnTo>
                <a:lnTo>
                  <a:pt x="111034" y="117566"/>
                </a:lnTo>
                <a:lnTo>
                  <a:pt x="117566" y="104503"/>
                </a:lnTo>
                <a:lnTo>
                  <a:pt x="117566" y="91440"/>
                </a:lnTo>
                <a:lnTo>
                  <a:pt x="124097" y="78377"/>
                </a:lnTo>
                <a:lnTo>
                  <a:pt x="124097" y="65314"/>
                </a:lnTo>
                <a:lnTo>
                  <a:pt x="130629" y="52251"/>
                </a:lnTo>
                <a:lnTo>
                  <a:pt x="130629" y="45720"/>
                </a:lnTo>
                <a:lnTo>
                  <a:pt x="137160" y="32657"/>
                </a:lnTo>
                <a:lnTo>
                  <a:pt x="143692" y="26126"/>
                </a:lnTo>
                <a:lnTo>
                  <a:pt x="143692" y="19594"/>
                </a:lnTo>
                <a:lnTo>
                  <a:pt x="143692" y="13063"/>
                </a:lnTo>
                <a:lnTo>
                  <a:pt x="150223" y="6531"/>
                </a:lnTo>
                <a:lnTo>
                  <a:pt x="150223" y="6531"/>
                </a:lnTo>
                <a:lnTo>
                  <a:pt x="150223" y="6531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6531"/>
                </a:lnTo>
                <a:lnTo>
                  <a:pt x="150223" y="13063"/>
                </a:lnTo>
                <a:lnTo>
                  <a:pt x="150223" y="19594"/>
                </a:lnTo>
                <a:lnTo>
                  <a:pt x="150223" y="32657"/>
                </a:lnTo>
                <a:lnTo>
                  <a:pt x="143692" y="39189"/>
                </a:lnTo>
                <a:lnTo>
                  <a:pt x="143692" y="52251"/>
                </a:lnTo>
                <a:lnTo>
                  <a:pt x="143692" y="58783"/>
                </a:lnTo>
                <a:lnTo>
                  <a:pt x="137160" y="71846"/>
                </a:lnTo>
                <a:lnTo>
                  <a:pt x="137160" y="84909"/>
                </a:lnTo>
                <a:lnTo>
                  <a:pt x="137160" y="97971"/>
                </a:lnTo>
                <a:lnTo>
                  <a:pt x="130629" y="111034"/>
                </a:lnTo>
                <a:lnTo>
                  <a:pt x="130629" y="117566"/>
                </a:lnTo>
                <a:lnTo>
                  <a:pt x="130629" y="130629"/>
                </a:lnTo>
                <a:lnTo>
                  <a:pt x="130629" y="137160"/>
                </a:lnTo>
                <a:lnTo>
                  <a:pt x="130629" y="150223"/>
                </a:lnTo>
                <a:lnTo>
                  <a:pt x="130629" y="156754"/>
                </a:lnTo>
                <a:lnTo>
                  <a:pt x="130629" y="163286"/>
                </a:lnTo>
                <a:lnTo>
                  <a:pt x="130629" y="169817"/>
                </a:lnTo>
                <a:lnTo>
                  <a:pt x="137160" y="169817"/>
                </a:lnTo>
                <a:lnTo>
                  <a:pt x="137160" y="176349"/>
                </a:lnTo>
                <a:lnTo>
                  <a:pt x="143692" y="176349"/>
                </a:lnTo>
                <a:lnTo>
                  <a:pt x="150223" y="182880"/>
                </a:lnTo>
                <a:lnTo>
                  <a:pt x="150223" y="182880"/>
                </a:lnTo>
                <a:lnTo>
                  <a:pt x="163286" y="176349"/>
                </a:lnTo>
                <a:lnTo>
                  <a:pt x="163286" y="176349"/>
                </a:lnTo>
                <a:lnTo>
                  <a:pt x="176349" y="176349"/>
                </a:lnTo>
                <a:lnTo>
                  <a:pt x="189411" y="176349"/>
                </a:lnTo>
                <a:lnTo>
                  <a:pt x="195943" y="169817"/>
                </a:lnTo>
                <a:lnTo>
                  <a:pt x="209006" y="163286"/>
                </a:lnTo>
                <a:lnTo>
                  <a:pt x="222068" y="150223"/>
                </a:lnTo>
                <a:lnTo>
                  <a:pt x="222068" y="15022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6714309" y="2161903"/>
            <a:ext cx="91441" cy="97972"/>
          </a:xfrm>
          <a:custGeom>
            <a:avLst/>
            <a:gdLst/>
            <a:ahLst/>
            <a:cxnLst/>
            <a:rect l="l" t="t" r="r" b="b"/>
            <a:pathLst>
              <a:path w="91441" h="97972" extrusionOk="0">
                <a:moveTo>
                  <a:pt x="13063" y="0"/>
                </a:moveTo>
                <a:lnTo>
                  <a:pt x="6530" y="0"/>
                </a:lnTo>
                <a:lnTo>
                  <a:pt x="6530" y="0"/>
                </a:lnTo>
                <a:lnTo>
                  <a:pt x="6530" y="6531"/>
                </a:lnTo>
                <a:lnTo>
                  <a:pt x="6530" y="19594"/>
                </a:lnTo>
                <a:lnTo>
                  <a:pt x="6530" y="26125"/>
                </a:lnTo>
                <a:lnTo>
                  <a:pt x="0" y="32657"/>
                </a:lnTo>
                <a:lnTo>
                  <a:pt x="0" y="39188"/>
                </a:lnTo>
                <a:lnTo>
                  <a:pt x="0" y="45720"/>
                </a:lnTo>
                <a:lnTo>
                  <a:pt x="0" y="58783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0" y="97971"/>
                </a:lnTo>
                <a:lnTo>
                  <a:pt x="0" y="97971"/>
                </a:lnTo>
                <a:lnTo>
                  <a:pt x="0" y="97971"/>
                </a:lnTo>
                <a:lnTo>
                  <a:pt x="0" y="97971"/>
                </a:lnTo>
                <a:lnTo>
                  <a:pt x="0" y="97971"/>
                </a:lnTo>
                <a:lnTo>
                  <a:pt x="0" y="97971"/>
                </a:lnTo>
                <a:lnTo>
                  <a:pt x="0" y="97971"/>
                </a:lnTo>
                <a:lnTo>
                  <a:pt x="0" y="91440"/>
                </a:lnTo>
                <a:lnTo>
                  <a:pt x="0" y="91440"/>
                </a:lnTo>
                <a:lnTo>
                  <a:pt x="0" y="78377"/>
                </a:lnTo>
                <a:lnTo>
                  <a:pt x="0" y="71846"/>
                </a:lnTo>
                <a:lnTo>
                  <a:pt x="0" y="65314"/>
                </a:lnTo>
                <a:lnTo>
                  <a:pt x="0" y="58783"/>
                </a:lnTo>
                <a:lnTo>
                  <a:pt x="6530" y="45720"/>
                </a:lnTo>
                <a:lnTo>
                  <a:pt x="13063" y="39188"/>
                </a:lnTo>
                <a:lnTo>
                  <a:pt x="13063" y="32657"/>
                </a:lnTo>
                <a:lnTo>
                  <a:pt x="19594" y="26125"/>
                </a:lnTo>
                <a:lnTo>
                  <a:pt x="32657" y="19594"/>
                </a:lnTo>
                <a:lnTo>
                  <a:pt x="39188" y="13063"/>
                </a:lnTo>
                <a:lnTo>
                  <a:pt x="45719" y="6531"/>
                </a:lnTo>
                <a:lnTo>
                  <a:pt x="52252" y="6531"/>
                </a:lnTo>
                <a:lnTo>
                  <a:pt x="58782" y="0"/>
                </a:lnTo>
                <a:lnTo>
                  <a:pt x="78376" y="0"/>
                </a:lnTo>
                <a:lnTo>
                  <a:pt x="91440" y="0"/>
                </a:lnTo>
                <a:lnTo>
                  <a:pt x="9144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6838406" y="2181497"/>
            <a:ext cx="19595" cy="78378"/>
          </a:xfrm>
          <a:custGeom>
            <a:avLst/>
            <a:gdLst/>
            <a:ahLst/>
            <a:cxnLst/>
            <a:rect l="l" t="t" r="r" b="b"/>
            <a:pathLst>
              <a:path w="19595" h="78378" extrusionOk="0">
                <a:moveTo>
                  <a:pt x="19594" y="0"/>
                </a:moveTo>
                <a:lnTo>
                  <a:pt x="19594" y="0"/>
                </a:lnTo>
                <a:lnTo>
                  <a:pt x="13063" y="6531"/>
                </a:lnTo>
                <a:lnTo>
                  <a:pt x="13063" y="13063"/>
                </a:lnTo>
                <a:lnTo>
                  <a:pt x="13063" y="19594"/>
                </a:lnTo>
                <a:lnTo>
                  <a:pt x="6531" y="26126"/>
                </a:lnTo>
                <a:lnTo>
                  <a:pt x="6531" y="39189"/>
                </a:lnTo>
                <a:lnTo>
                  <a:pt x="0" y="45720"/>
                </a:lnTo>
                <a:lnTo>
                  <a:pt x="0" y="52252"/>
                </a:lnTo>
                <a:lnTo>
                  <a:pt x="0" y="58783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6890657" y="2090057"/>
            <a:ext cx="1" cy="13064"/>
          </a:xfrm>
          <a:custGeom>
            <a:avLst/>
            <a:gdLst/>
            <a:ahLst/>
            <a:cxnLst/>
            <a:rect l="l" t="t" r="r" b="b"/>
            <a:pathLst>
              <a:path w="1" h="13064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1"/>
          <p:cNvSpPr/>
          <p:nvPr/>
        </p:nvSpPr>
        <p:spPr>
          <a:xfrm>
            <a:off x="6949439" y="2050869"/>
            <a:ext cx="45723" cy="202475"/>
          </a:xfrm>
          <a:custGeom>
            <a:avLst/>
            <a:gdLst/>
            <a:ahLst/>
            <a:cxnLst/>
            <a:rect l="l" t="t" r="r" b="b"/>
            <a:pathLst>
              <a:path w="45723" h="202475" extrusionOk="0">
                <a:moveTo>
                  <a:pt x="45722" y="0"/>
                </a:moveTo>
                <a:lnTo>
                  <a:pt x="45722" y="0"/>
                </a:lnTo>
                <a:lnTo>
                  <a:pt x="45722" y="0"/>
                </a:lnTo>
                <a:lnTo>
                  <a:pt x="45722" y="6531"/>
                </a:lnTo>
                <a:lnTo>
                  <a:pt x="39189" y="6531"/>
                </a:lnTo>
                <a:lnTo>
                  <a:pt x="39189" y="13062"/>
                </a:lnTo>
                <a:lnTo>
                  <a:pt x="39189" y="19594"/>
                </a:lnTo>
                <a:lnTo>
                  <a:pt x="39189" y="32657"/>
                </a:lnTo>
                <a:lnTo>
                  <a:pt x="32658" y="39188"/>
                </a:lnTo>
                <a:lnTo>
                  <a:pt x="32658" y="45719"/>
                </a:lnTo>
                <a:lnTo>
                  <a:pt x="32658" y="58782"/>
                </a:lnTo>
                <a:lnTo>
                  <a:pt x="26127" y="71845"/>
                </a:lnTo>
                <a:lnTo>
                  <a:pt x="26127" y="84908"/>
                </a:lnTo>
                <a:lnTo>
                  <a:pt x="19595" y="97971"/>
                </a:lnTo>
                <a:lnTo>
                  <a:pt x="19595" y="111034"/>
                </a:lnTo>
                <a:lnTo>
                  <a:pt x="19595" y="117565"/>
                </a:lnTo>
                <a:lnTo>
                  <a:pt x="13064" y="137159"/>
                </a:lnTo>
                <a:lnTo>
                  <a:pt x="13064" y="143691"/>
                </a:lnTo>
                <a:lnTo>
                  <a:pt x="6533" y="156754"/>
                </a:lnTo>
                <a:lnTo>
                  <a:pt x="6533" y="169817"/>
                </a:lnTo>
                <a:lnTo>
                  <a:pt x="6533" y="176348"/>
                </a:lnTo>
                <a:lnTo>
                  <a:pt x="0" y="182880"/>
                </a:lnTo>
                <a:lnTo>
                  <a:pt x="0" y="189411"/>
                </a:lnTo>
                <a:lnTo>
                  <a:pt x="0" y="195942"/>
                </a:lnTo>
                <a:lnTo>
                  <a:pt x="0" y="202474"/>
                </a:lnTo>
                <a:lnTo>
                  <a:pt x="0" y="202474"/>
                </a:lnTo>
                <a:lnTo>
                  <a:pt x="0" y="202474"/>
                </a:lnTo>
                <a:lnTo>
                  <a:pt x="0" y="202474"/>
                </a:lnTo>
                <a:lnTo>
                  <a:pt x="6533" y="195942"/>
                </a:lnTo>
                <a:lnTo>
                  <a:pt x="6533" y="19594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7021285" y="2063931"/>
            <a:ext cx="52253" cy="182881"/>
          </a:xfrm>
          <a:custGeom>
            <a:avLst/>
            <a:gdLst/>
            <a:ahLst/>
            <a:cxnLst/>
            <a:rect l="l" t="t" r="r" b="b"/>
            <a:pathLst>
              <a:path w="52253" h="182881" extrusionOk="0">
                <a:moveTo>
                  <a:pt x="52252" y="0"/>
                </a:moveTo>
                <a:lnTo>
                  <a:pt x="52252" y="0"/>
                </a:lnTo>
                <a:lnTo>
                  <a:pt x="52252" y="0"/>
                </a:lnTo>
                <a:lnTo>
                  <a:pt x="52252" y="0"/>
                </a:lnTo>
                <a:lnTo>
                  <a:pt x="52252" y="0"/>
                </a:lnTo>
                <a:lnTo>
                  <a:pt x="52252" y="6532"/>
                </a:lnTo>
                <a:lnTo>
                  <a:pt x="52252" y="13063"/>
                </a:lnTo>
                <a:lnTo>
                  <a:pt x="45721" y="19595"/>
                </a:lnTo>
                <a:lnTo>
                  <a:pt x="45721" y="26126"/>
                </a:lnTo>
                <a:lnTo>
                  <a:pt x="45721" y="32657"/>
                </a:lnTo>
                <a:lnTo>
                  <a:pt x="39189" y="45720"/>
                </a:lnTo>
                <a:lnTo>
                  <a:pt x="39189" y="58783"/>
                </a:lnTo>
                <a:lnTo>
                  <a:pt x="32658" y="71846"/>
                </a:lnTo>
                <a:lnTo>
                  <a:pt x="32658" y="78377"/>
                </a:lnTo>
                <a:lnTo>
                  <a:pt x="26126" y="91440"/>
                </a:lnTo>
                <a:lnTo>
                  <a:pt x="19595" y="104503"/>
                </a:lnTo>
                <a:lnTo>
                  <a:pt x="13064" y="117566"/>
                </a:lnTo>
                <a:lnTo>
                  <a:pt x="13064" y="130629"/>
                </a:lnTo>
                <a:lnTo>
                  <a:pt x="6532" y="137160"/>
                </a:lnTo>
                <a:lnTo>
                  <a:pt x="6532" y="150223"/>
                </a:lnTo>
                <a:lnTo>
                  <a:pt x="0" y="156755"/>
                </a:lnTo>
                <a:lnTo>
                  <a:pt x="0" y="163286"/>
                </a:lnTo>
                <a:lnTo>
                  <a:pt x="0" y="169818"/>
                </a:lnTo>
                <a:lnTo>
                  <a:pt x="0" y="169818"/>
                </a:lnTo>
                <a:lnTo>
                  <a:pt x="0" y="176349"/>
                </a:lnTo>
                <a:lnTo>
                  <a:pt x="6532" y="182880"/>
                </a:lnTo>
                <a:lnTo>
                  <a:pt x="6532" y="182880"/>
                </a:lnTo>
                <a:lnTo>
                  <a:pt x="13064" y="182880"/>
                </a:lnTo>
                <a:lnTo>
                  <a:pt x="13064" y="18288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1"/>
          <p:cNvSpPr/>
          <p:nvPr/>
        </p:nvSpPr>
        <p:spPr>
          <a:xfrm>
            <a:off x="7112726" y="2142308"/>
            <a:ext cx="26126" cy="97973"/>
          </a:xfrm>
          <a:custGeom>
            <a:avLst/>
            <a:gdLst/>
            <a:ahLst/>
            <a:cxnLst/>
            <a:rect l="l" t="t" r="r" b="b"/>
            <a:pathLst>
              <a:path w="26126" h="97973" extrusionOk="0">
                <a:moveTo>
                  <a:pt x="26125" y="0"/>
                </a:moveTo>
                <a:lnTo>
                  <a:pt x="26125" y="0"/>
                </a:lnTo>
                <a:lnTo>
                  <a:pt x="19594" y="6532"/>
                </a:lnTo>
                <a:lnTo>
                  <a:pt x="19594" y="13063"/>
                </a:lnTo>
                <a:lnTo>
                  <a:pt x="19594" y="19595"/>
                </a:lnTo>
                <a:lnTo>
                  <a:pt x="19594" y="26126"/>
                </a:lnTo>
                <a:lnTo>
                  <a:pt x="13062" y="32658"/>
                </a:lnTo>
                <a:lnTo>
                  <a:pt x="13062" y="39189"/>
                </a:lnTo>
                <a:lnTo>
                  <a:pt x="13062" y="52252"/>
                </a:lnTo>
                <a:lnTo>
                  <a:pt x="13062" y="58783"/>
                </a:lnTo>
                <a:lnTo>
                  <a:pt x="6531" y="65315"/>
                </a:lnTo>
                <a:lnTo>
                  <a:pt x="6531" y="71846"/>
                </a:lnTo>
                <a:lnTo>
                  <a:pt x="6531" y="78378"/>
                </a:lnTo>
                <a:lnTo>
                  <a:pt x="0" y="84909"/>
                </a:lnTo>
                <a:lnTo>
                  <a:pt x="0" y="91441"/>
                </a:lnTo>
                <a:lnTo>
                  <a:pt x="0" y="91441"/>
                </a:lnTo>
                <a:lnTo>
                  <a:pt x="0" y="97972"/>
                </a:lnTo>
                <a:lnTo>
                  <a:pt x="0" y="9797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1"/>
          <p:cNvSpPr/>
          <p:nvPr/>
        </p:nvSpPr>
        <p:spPr>
          <a:xfrm>
            <a:off x="7197634" y="2135777"/>
            <a:ext cx="91441" cy="111035"/>
          </a:xfrm>
          <a:custGeom>
            <a:avLst/>
            <a:gdLst/>
            <a:ahLst/>
            <a:cxnLst/>
            <a:rect l="l" t="t" r="r" b="b"/>
            <a:pathLst>
              <a:path w="91441" h="111035" extrusionOk="0">
                <a:moveTo>
                  <a:pt x="13063" y="26126"/>
                </a:moveTo>
                <a:lnTo>
                  <a:pt x="6532" y="26126"/>
                </a:lnTo>
                <a:lnTo>
                  <a:pt x="6532" y="32657"/>
                </a:lnTo>
                <a:lnTo>
                  <a:pt x="6532" y="39189"/>
                </a:lnTo>
                <a:lnTo>
                  <a:pt x="6532" y="52251"/>
                </a:lnTo>
                <a:lnTo>
                  <a:pt x="6532" y="52251"/>
                </a:lnTo>
                <a:lnTo>
                  <a:pt x="6532" y="65314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84909"/>
                </a:lnTo>
                <a:lnTo>
                  <a:pt x="0" y="84909"/>
                </a:lnTo>
                <a:lnTo>
                  <a:pt x="0" y="91440"/>
                </a:lnTo>
                <a:lnTo>
                  <a:pt x="0" y="91440"/>
                </a:lnTo>
                <a:lnTo>
                  <a:pt x="0" y="91440"/>
                </a:lnTo>
                <a:lnTo>
                  <a:pt x="0" y="91440"/>
                </a:lnTo>
                <a:lnTo>
                  <a:pt x="0" y="91440"/>
                </a:lnTo>
                <a:lnTo>
                  <a:pt x="0" y="91440"/>
                </a:lnTo>
                <a:lnTo>
                  <a:pt x="0" y="84909"/>
                </a:lnTo>
                <a:lnTo>
                  <a:pt x="0" y="84909"/>
                </a:lnTo>
                <a:lnTo>
                  <a:pt x="0" y="84909"/>
                </a:lnTo>
                <a:lnTo>
                  <a:pt x="0" y="71846"/>
                </a:lnTo>
                <a:lnTo>
                  <a:pt x="0" y="71846"/>
                </a:lnTo>
                <a:lnTo>
                  <a:pt x="6532" y="58783"/>
                </a:lnTo>
                <a:lnTo>
                  <a:pt x="6532" y="52251"/>
                </a:lnTo>
                <a:lnTo>
                  <a:pt x="13063" y="45720"/>
                </a:lnTo>
                <a:lnTo>
                  <a:pt x="13063" y="32657"/>
                </a:lnTo>
                <a:lnTo>
                  <a:pt x="19594" y="26126"/>
                </a:lnTo>
                <a:lnTo>
                  <a:pt x="26126" y="19594"/>
                </a:lnTo>
                <a:lnTo>
                  <a:pt x="32657" y="13063"/>
                </a:lnTo>
                <a:lnTo>
                  <a:pt x="39189" y="6531"/>
                </a:lnTo>
                <a:lnTo>
                  <a:pt x="45721" y="6531"/>
                </a:lnTo>
                <a:lnTo>
                  <a:pt x="52251" y="0"/>
                </a:lnTo>
                <a:lnTo>
                  <a:pt x="52251" y="0"/>
                </a:lnTo>
                <a:lnTo>
                  <a:pt x="58783" y="0"/>
                </a:lnTo>
                <a:lnTo>
                  <a:pt x="65315" y="0"/>
                </a:lnTo>
                <a:lnTo>
                  <a:pt x="71846" y="0"/>
                </a:lnTo>
                <a:lnTo>
                  <a:pt x="71846" y="6531"/>
                </a:lnTo>
                <a:lnTo>
                  <a:pt x="78377" y="6531"/>
                </a:lnTo>
                <a:lnTo>
                  <a:pt x="84909" y="13063"/>
                </a:lnTo>
                <a:lnTo>
                  <a:pt x="84909" y="19594"/>
                </a:lnTo>
                <a:lnTo>
                  <a:pt x="91440" y="26126"/>
                </a:lnTo>
                <a:lnTo>
                  <a:pt x="91440" y="39189"/>
                </a:lnTo>
                <a:lnTo>
                  <a:pt x="91440" y="45720"/>
                </a:lnTo>
                <a:lnTo>
                  <a:pt x="91440" y="58783"/>
                </a:lnTo>
                <a:lnTo>
                  <a:pt x="91440" y="65314"/>
                </a:lnTo>
                <a:lnTo>
                  <a:pt x="84909" y="71846"/>
                </a:lnTo>
                <a:lnTo>
                  <a:pt x="84909" y="84909"/>
                </a:lnTo>
                <a:lnTo>
                  <a:pt x="84909" y="91440"/>
                </a:lnTo>
                <a:lnTo>
                  <a:pt x="84909" y="97972"/>
                </a:lnTo>
                <a:lnTo>
                  <a:pt x="84909" y="97972"/>
                </a:lnTo>
                <a:lnTo>
                  <a:pt x="84909" y="111034"/>
                </a:lnTo>
                <a:lnTo>
                  <a:pt x="84909" y="11103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1"/>
          <p:cNvSpPr/>
          <p:nvPr/>
        </p:nvSpPr>
        <p:spPr>
          <a:xfrm>
            <a:off x="7269480" y="2122714"/>
            <a:ext cx="195944" cy="293915"/>
          </a:xfrm>
          <a:custGeom>
            <a:avLst/>
            <a:gdLst/>
            <a:ahLst/>
            <a:cxnLst/>
            <a:rect l="l" t="t" r="r" b="b"/>
            <a:pathLst>
              <a:path w="195944" h="293915" extrusionOk="0">
                <a:moveTo>
                  <a:pt x="189411" y="39189"/>
                </a:moveTo>
                <a:lnTo>
                  <a:pt x="189411" y="32657"/>
                </a:lnTo>
                <a:lnTo>
                  <a:pt x="195943" y="26126"/>
                </a:lnTo>
                <a:lnTo>
                  <a:pt x="195943" y="19594"/>
                </a:lnTo>
                <a:lnTo>
                  <a:pt x="195943" y="13063"/>
                </a:lnTo>
                <a:lnTo>
                  <a:pt x="195943" y="6532"/>
                </a:lnTo>
                <a:lnTo>
                  <a:pt x="189411" y="6532"/>
                </a:lnTo>
                <a:lnTo>
                  <a:pt x="189411" y="0"/>
                </a:lnTo>
                <a:lnTo>
                  <a:pt x="182880" y="0"/>
                </a:lnTo>
                <a:lnTo>
                  <a:pt x="176348" y="0"/>
                </a:lnTo>
                <a:lnTo>
                  <a:pt x="169817" y="0"/>
                </a:lnTo>
                <a:lnTo>
                  <a:pt x="163286" y="0"/>
                </a:lnTo>
                <a:lnTo>
                  <a:pt x="150223" y="6532"/>
                </a:lnTo>
                <a:lnTo>
                  <a:pt x="143692" y="6532"/>
                </a:lnTo>
                <a:lnTo>
                  <a:pt x="130629" y="13063"/>
                </a:lnTo>
                <a:lnTo>
                  <a:pt x="117565" y="19594"/>
                </a:lnTo>
                <a:lnTo>
                  <a:pt x="111034" y="26126"/>
                </a:lnTo>
                <a:lnTo>
                  <a:pt x="104503" y="32657"/>
                </a:lnTo>
                <a:lnTo>
                  <a:pt x="104503" y="39189"/>
                </a:lnTo>
                <a:lnTo>
                  <a:pt x="97971" y="45720"/>
                </a:lnTo>
                <a:lnTo>
                  <a:pt x="97971" y="58783"/>
                </a:lnTo>
                <a:lnTo>
                  <a:pt x="97971" y="65314"/>
                </a:lnTo>
                <a:lnTo>
                  <a:pt x="97971" y="71846"/>
                </a:lnTo>
                <a:lnTo>
                  <a:pt x="97971" y="71846"/>
                </a:lnTo>
                <a:lnTo>
                  <a:pt x="104503" y="78377"/>
                </a:lnTo>
                <a:lnTo>
                  <a:pt x="104503" y="78377"/>
                </a:lnTo>
                <a:lnTo>
                  <a:pt x="111034" y="84909"/>
                </a:lnTo>
                <a:lnTo>
                  <a:pt x="117565" y="84909"/>
                </a:lnTo>
                <a:lnTo>
                  <a:pt x="124097" y="84909"/>
                </a:lnTo>
                <a:lnTo>
                  <a:pt x="130629" y="84909"/>
                </a:lnTo>
                <a:lnTo>
                  <a:pt x="130629" y="84909"/>
                </a:lnTo>
                <a:lnTo>
                  <a:pt x="137159" y="84909"/>
                </a:lnTo>
                <a:lnTo>
                  <a:pt x="143692" y="84909"/>
                </a:lnTo>
                <a:lnTo>
                  <a:pt x="150223" y="78377"/>
                </a:lnTo>
                <a:lnTo>
                  <a:pt x="156754" y="78377"/>
                </a:lnTo>
                <a:lnTo>
                  <a:pt x="163286" y="71846"/>
                </a:lnTo>
                <a:lnTo>
                  <a:pt x="163286" y="65314"/>
                </a:lnTo>
                <a:lnTo>
                  <a:pt x="169817" y="58783"/>
                </a:lnTo>
                <a:lnTo>
                  <a:pt x="176348" y="45720"/>
                </a:lnTo>
                <a:lnTo>
                  <a:pt x="176348" y="39189"/>
                </a:lnTo>
                <a:lnTo>
                  <a:pt x="176348" y="39189"/>
                </a:lnTo>
                <a:lnTo>
                  <a:pt x="182880" y="32657"/>
                </a:lnTo>
                <a:lnTo>
                  <a:pt x="182880" y="32657"/>
                </a:lnTo>
                <a:lnTo>
                  <a:pt x="182880" y="26126"/>
                </a:lnTo>
                <a:lnTo>
                  <a:pt x="182880" y="26126"/>
                </a:lnTo>
                <a:lnTo>
                  <a:pt x="182880" y="19594"/>
                </a:lnTo>
                <a:lnTo>
                  <a:pt x="182880" y="19594"/>
                </a:lnTo>
                <a:lnTo>
                  <a:pt x="176348" y="19594"/>
                </a:lnTo>
                <a:lnTo>
                  <a:pt x="176348" y="26126"/>
                </a:lnTo>
                <a:lnTo>
                  <a:pt x="176348" y="26126"/>
                </a:lnTo>
                <a:lnTo>
                  <a:pt x="176348" y="32657"/>
                </a:lnTo>
                <a:lnTo>
                  <a:pt x="176348" y="32657"/>
                </a:lnTo>
                <a:lnTo>
                  <a:pt x="169817" y="39189"/>
                </a:lnTo>
                <a:lnTo>
                  <a:pt x="169817" y="45720"/>
                </a:lnTo>
                <a:lnTo>
                  <a:pt x="169817" y="58783"/>
                </a:lnTo>
                <a:lnTo>
                  <a:pt x="169817" y="65314"/>
                </a:lnTo>
                <a:lnTo>
                  <a:pt x="169817" y="78377"/>
                </a:lnTo>
                <a:lnTo>
                  <a:pt x="169817" y="91440"/>
                </a:lnTo>
                <a:lnTo>
                  <a:pt x="169817" y="104503"/>
                </a:lnTo>
                <a:lnTo>
                  <a:pt x="176348" y="117566"/>
                </a:lnTo>
                <a:lnTo>
                  <a:pt x="176348" y="130629"/>
                </a:lnTo>
                <a:lnTo>
                  <a:pt x="176348" y="143692"/>
                </a:lnTo>
                <a:lnTo>
                  <a:pt x="176348" y="156755"/>
                </a:lnTo>
                <a:lnTo>
                  <a:pt x="176348" y="169817"/>
                </a:lnTo>
                <a:lnTo>
                  <a:pt x="176348" y="182880"/>
                </a:lnTo>
                <a:lnTo>
                  <a:pt x="176348" y="202474"/>
                </a:lnTo>
                <a:lnTo>
                  <a:pt x="176348" y="215537"/>
                </a:lnTo>
                <a:lnTo>
                  <a:pt x="169817" y="228600"/>
                </a:lnTo>
                <a:lnTo>
                  <a:pt x="163286" y="235132"/>
                </a:lnTo>
                <a:lnTo>
                  <a:pt x="156754" y="248194"/>
                </a:lnTo>
                <a:lnTo>
                  <a:pt x="150223" y="261257"/>
                </a:lnTo>
                <a:lnTo>
                  <a:pt x="137159" y="267789"/>
                </a:lnTo>
                <a:lnTo>
                  <a:pt x="124097" y="274320"/>
                </a:lnTo>
                <a:lnTo>
                  <a:pt x="111034" y="280852"/>
                </a:lnTo>
                <a:lnTo>
                  <a:pt x="97971" y="287383"/>
                </a:lnTo>
                <a:lnTo>
                  <a:pt x="84908" y="293914"/>
                </a:lnTo>
                <a:lnTo>
                  <a:pt x="71846" y="293914"/>
                </a:lnTo>
                <a:lnTo>
                  <a:pt x="58783" y="293914"/>
                </a:lnTo>
                <a:lnTo>
                  <a:pt x="45720" y="287383"/>
                </a:lnTo>
                <a:lnTo>
                  <a:pt x="32657" y="287383"/>
                </a:lnTo>
                <a:lnTo>
                  <a:pt x="19594" y="280852"/>
                </a:lnTo>
                <a:lnTo>
                  <a:pt x="0" y="274320"/>
                </a:lnTo>
                <a:lnTo>
                  <a:pt x="0" y="27432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7204166" y="2076994"/>
            <a:ext cx="1" cy="6533"/>
          </a:xfrm>
          <a:custGeom>
            <a:avLst/>
            <a:gdLst/>
            <a:ahLst/>
            <a:cxnLst/>
            <a:rect l="l" t="t" r="r" b="b"/>
            <a:pathLst>
              <a:path w="1" h="6533" extrusionOk="0">
                <a:moveTo>
                  <a:pt x="0" y="6532"/>
                </a:moveTo>
                <a:lnTo>
                  <a:pt x="0" y="653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close/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1"/>
          <p:cNvSpPr/>
          <p:nvPr/>
        </p:nvSpPr>
        <p:spPr>
          <a:xfrm>
            <a:off x="7524206" y="2233749"/>
            <a:ext cx="45721" cy="84909"/>
          </a:xfrm>
          <a:custGeom>
            <a:avLst/>
            <a:gdLst/>
            <a:ahLst/>
            <a:cxnLst/>
            <a:rect l="l" t="t" r="r" b="b"/>
            <a:pathLst>
              <a:path w="45721" h="84909" extrusionOk="0">
                <a:moveTo>
                  <a:pt x="45720" y="0"/>
                </a:moveTo>
                <a:lnTo>
                  <a:pt x="45720" y="0"/>
                </a:lnTo>
                <a:lnTo>
                  <a:pt x="45720" y="0"/>
                </a:lnTo>
                <a:lnTo>
                  <a:pt x="45720" y="0"/>
                </a:lnTo>
                <a:lnTo>
                  <a:pt x="45720" y="0"/>
                </a:lnTo>
                <a:lnTo>
                  <a:pt x="39188" y="6531"/>
                </a:lnTo>
                <a:lnTo>
                  <a:pt x="39188" y="13062"/>
                </a:lnTo>
                <a:lnTo>
                  <a:pt x="39188" y="19594"/>
                </a:lnTo>
                <a:lnTo>
                  <a:pt x="39188" y="26125"/>
                </a:lnTo>
                <a:lnTo>
                  <a:pt x="32657" y="39188"/>
                </a:lnTo>
                <a:lnTo>
                  <a:pt x="26125" y="45720"/>
                </a:lnTo>
                <a:lnTo>
                  <a:pt x="26125" y="52251"/>
                </a:lnTo>
                <a:lnTo>
                  <a:pt x="19594" y="58782"/>
                </a:lnTo>
                <a:lnTo>
                  <a:pt x="13063" y="65314"/>
                </a:lnTo>
                <a:lnTo>
                  <a:pt x="13063" y="71845"/>
                </a:lnTo>
                <a:lnTo>
                  <a:pt x="0" y="84908"/>
                </a:lnTo>
                <a:lnTo>
                  <a:pt x="0" y="8490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6871063" y="2383971"/>
            <a:ext cx="13064" cy="176350"/>
          </a:xfrm>
          <a:custGeom>
            <a:avLst/>
            <a:gdLst/>
            <a:ahLst/>
            <a:cxnLst/>
            <a:rect l="l" t="t" r="r" b="b"/>
            <a:pathLst>
              <a:path w="13064" h="176350" extrusionOk="0">
                <a:moveTo>
                  <a:pt x="13063" y="0"/>
                </a:moveTo>
                <a:lnTo>
                  <a:pt x="13063" y="0"/>
                </a:lnTo>
                <a:lnTo>
                  <a:pt x="13063" y="6532"/>
                </a:lnTo>
                <a:lnTo>
                  <a:pt x="13063" y="13063"/>
                </a:lnTo>
                <a:lnTo>
                  <a:pt x="13063" y="26126"/>
                </a:lnTo>
                <a:lnTo>
                  <a:pt x="13063" y="32657"/>
                </a:lnTo>
                <a:lnTo>
                  <a:pt x="13063" y="45720"/>
                </a:lnTo>
                <a:lnTo>
                  <a:pt x="13063" y="58783"/>
                </a:lnTo>
                <a:lnTo>
                  <a:pt x="13063" y="71846"/>
                </a:lnTo>
                <a:lnTo>
                  <a:pt x="13063" y="84909"/>
                </a:lnTo>
                <a:lnTo>
                  <a:pt x="6531" y="91440"/>
                </a:lnTo>
                <a:lnTo>
                  <a:pt x="6531" y="104503"/>
                </a:lnTo>
                <a:lnTo>
                  <a:pt x="6531" y="117566"/>
                </a:lnTo>
                <a:lnTo>
                  <a:pt x="6531" y="130629"/>
                </a:lnTo>
                <a:lnTo>
                  <a:pt x="6531" y="143692"/>
                </a:lnTo>
                <a:lnTo>
                  <a:pt x="0" y="150223"/>
                </a:lnTo>
                <a:lnTo>
                  <a:pt x="0" y="156755"/>
                </a:lnTo>
                <a:lnTo>
                  <a:pt x="0" y="169818"/>
                </a:lnTo>
                <a:lnTo>
                  <a:pt x="0" y="176349"/>
                </a:lnTo>
                <a:lnTo>
                  <a:pt x="0" y="17634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6779623" y="2449286"/>
            <a:ext cx="189412" cy="6532"/>
          </a:xfrm>
          <a:custGeom>
            <a:avLst/>
            <a:gdLst/>
            <a:ahLst/>
            <a:cxnLst/>
            <a:rect l="l" t="t" r="r" b="b"/>
            <a:pathLst>
              <a:path w="189412" h="6532" extrusionOk="0">
                <a:moveTo>
                  <a:pt x="189411" y="6531"/>
                </a:moveTo>
                <a:lnTo>
                  <a:pt x="189411" y="0"/>
                </a:lnTo>
                <a:lnTo>
                  <a:pt x="182880" y="0"/>
                </a:lnTo>
                <a:lnTo>
                  <a:pt x="176349" y="0"/>
                </a:lnTo>
                <a:lnTo>
                  <a:pt x="169816" y="0"/>
                </a:lnTo>
                <a:lnTo>
                  <a:pt x="156754" y="0"/>
                </a:lnTo>
                <a:lnTo>
                  <a:pt x="150222" y="0"/>
                </a:lnTo>
                <a:lnTo>
                  <a:pt x="137160" y="0"/>
                </a:lnTo>
                <a:lnTo>
                  <a:pt x="124097" y="0"/>
                </a:lnTo>
                <a:lnTo>
                  <a:pt x="111034" y="0"/>
                </a:lnTo>
                <a:lnTo>
                  <a:pt x="97971" y="0"/>
                </a:lnTo>
                <a:lnTo>
                  <a:pt x="84908" y="0"/>
                </a:lnTo>
                <a:lnTo>
                  <a:pt x="71846" y="0"/>
                </a:lnTo>
                <a:lnTo>
                  <a:pt x="58783" y="0"/>
                </a:lnTo>
                <a:lnTo>
                  <a:pt x="45720" y="0"/>
                </a:lnTo>
                <a:lnTo>
                  <a:pt x="39188" y="0"/>
                </a:lnTo>
                <a:lnTo>
                  <a:pt x="26126" y="0"/>
                </a:lnTo>
                <a:lnTo>
                  <a:pt x="19594" y="0"/>
                </a:lnTo>
                <a:lnTo>
                  <a:pt x="1306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6962503" y="2429691"/>
            <a:ext cx="104504" cy="111036"/>
          </a:xfrm>
          <a:custGeom>
            <a:avLst/>
            <a:gdLst/>
            <a:ahLst/>
            <a:cxnLst/>
            <a:rect l="l" t="t" r="r" b="b"/>
            <a:pathLst>
              <a:path w="104504" h="111036" extrusionOk="0">
                <a:moveTo>
                  <a:pt x="6531" y="26126"/>
                </a:moveTo>
                <a:lnTo>
                  <a:pt x="6531" y="26126"/>
                </a:lnTo>
                <a:lnTo>
                  <a:pt x="6531" y="32658"/>
                </a:lnTo>
                <a:lnTo>
                  <a:pt x="6531" y="45720"/>
                </a:lnTo>
                <a:lnTo>
                  <a:pt x="6531" y="52252"/>
                </a:lnTo>
                <a:lnTo>
                  <a:pt x="6531" y="58783"/>
                </a:lnTo>
                <a:lnTo>
                  <a:pt x="6531" y="71846"/>
                </a:lnTo>
                <a:lnTo>
                  <a:pt x="0" y="78377"/>
                </a:lnTo>
                <a:lnTo>
                  <a:pt x="0" y="84909"/>
                </a:lnTo>
                <a:lnTo>
                  <a:pt x="0" y="91440"/>
                </a:lnTo>
                <a:lnTo>
                  <a:pt x="0" y="97972"/>
                </a:lnTo>
                <a:lnTo>
                  <a:pt x="0" y="104503"/>
                </a:lnTo>
                <a:lnTo>
                  <a:pt x="6531" y="104503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04503"/>
                </a:lnTo>
                <a:lnTo>
                  <a:pt x="0" y="104503"/>
                </a:lnTo>
                <a:lnTo>
                  <a:pt x="0" y="97972"/>
                </a:lnTo>
                <a:lnTo>
                  <a:pt x="0" y="91440"/>
                </a:lnTo>
                <a:lnTo>
                  <a:pt x="6531" y="84909"/>
                </a:lnTo>
                <a:lnTo>
                  <a:pt x="6531" y="71846"/>
                </a:lnTo>
                <a:lnTo>
                  <a:pt x="6531" y="65314"/>
                </a:lnTo>
                <a:lnTo>
                  <a:pt x="13063" y="52252"/>
                </a:lnTo>
                <a:lnTo>
                  <a:pt x="13063" y="45720"/>
                </a:lnTo>
                <a:lnTo>
                  <a:pt x="19594" y="39189"/>
                </a:lnTo>
                <a:lnTo>
                  <a:pt x="26125" y="32658"/>
                </a:lnTo>
                <a:lnTo>
                  <a:pt x="32658" y="26126"/>
                </a:lnTo>
                <a:lnTo>
                  <a:pt x="39188" y="19595"/>
                </a:lnTo>
                <a:lnTo>
                  <a:pt x="52252" y="13063"/>
                </a:lnTo>
                <a:lnTo>
                  <a:pt x="58782" y="6532"/>
                </a:lnTo>
                <a:lnTo>
                  <a:pt x="65314" y="6532"/>
                </a:lnTo>
                <a:lnTo>
                  <a:pt x="78377" y="0"/>
                </a:lnTo>
                <a:lnTo>
                  <a:pt x="91440" y="0"/>
                </a:lnTo>
                <a:lnTo>
                  <a:pt x="104503" y="0"/>
                </a:lnTo>
                <a:lnTo>
                  <a:pt x="104503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1"/>
          <p:cNvSpPr/>
          <p:nvPr/>
        </p:nvSpPr>
        <p:spPr>
          <a:xfrm>
            <a:off x="7080069" y="2436223"/>
            <a:ext cx="130629" cy="111035"/>
          </a:xfrm>
          <a:custGeom>
            <a:avLst/>
            <a:gdLst/>
            <a:ahLst/>
            <a:cxnLst/>
            <a:rect l="l" t="t" r="r" b="b"/>
            <a:pathLst>
              <a:path w="130629" h="111035" extrusionOk="0">
                <a:moveTo>
                  <a:pt x="111034" y="39188"/>
                </a:moveTo>
                <a:lnTo>
                  <a:pt x="111034" y="39188"/>
                </a:lnTo>
                <a:lnTo>
                  <a:pt x="111034" y="32657"/>
                </a:lnTo>
                <a:lnTo>
                  <a:pt x="111034" y="32657"/>
                </a:lnTo>
                <a:lnTo>
                  <a:pt x="111034" y="32657"/>
                </a:lnTo>
                <a:lnTo>
                  <a:pt x="111034" y="26126"/>
                </a:lnTo>
                <a:lnTo>
                  <a:pt x="111034" y="26126"/>
                </a:lnTo>
                <a:lnTo>
                  <a:pt x="111034" y="19594"/>
                </a:lnTo>
                <a:lnTo>
                  <a:pt x="111034" y="19594"/>
                </a:lnTo>
                <a:lnTo>
                  <a:pt x="104503" y="13063"/>
                </a:lnTo>
                <a:lnTo>
                  <a:pt x="97970" y="6531"/>
                </a:lnTo>
                <a:lnTo>
                  <a:pt x="97970" y="6531"/>
                </a:lnTo>
                <a:lnTo>
                  <a:pt x="84908" y="0"/>
                </a:lnTo>
                <a:lnTo>
                  <a:pt x="84908" y="0"/>
                </a:lnTo>
                <a:lnTo>
                  <a:pt x="71845" y="0"/>
                </a:lnTo>
                <a:lnTo>
                  <a:pt x="65314" y="6531"/>
                </a:lnTo>
                <a:lnTo>
                  <a:pt x="52251" y="6531"/>
                </a:lnTo>
                <a:lnTo>
                  <a:pt x="45719" y="13063"/>
                </a:lnTo>
                <a:lnTo>
                  <a:pt x="39188" y="19594"/>
                </a:lnTo>
                <a:lnTo>
                  <a:pt x="26125" y="26126"/>
                </a:lnTo>
                <a:lnTo>
                  <a:pt x="19594" y="32657"/>
                </a:lnTo>
                <a:lnTo>
                  <a:pt x="13062" y="39188"/>
                </a:lnTo>
                <a:lnTo>
                  <a:pt x="6531" y="52251"/>
                </a:lnTo>
                <a:lnTo>
                  <a:pt x="6531" y="58782"/>
                </a:lnTo>
                <a:lnTo>
                  <a:pt x="0" y="65314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6531" y="97971"/>
                </a:lnTo>
                <a:lnTo>
                  <a:pt x="6531" y="97971"/>
                </a:lnTo>
                <a:lnTo>
                  <a:pt x="13062" y="104503"/>
                </a:lnTo>
                <a:lnTo>
                  <a:pt x="19594" y="111034"/>
                </a:lnTo>
                <a:lnTo>
                  <a:pt x="26125" y="111034"/>
                </a:lnTo>
                <a:lnTo>
                  <a:pt x="32657" y="111034"/>
                </a:lnTo>
                <a:lnTo>
                  <a:pt x="39188" y="111034"/>
                </a:lnTo>
                <a:lnTo>
                  <a:pt x="45719" y="111034"/>
                </a:lnTo>
                <a:lnTo>
                  <a:pt x="52251" y="111034"/>
                </a:lnTo>
                <a:lnTo>
                  <a:pt x="58782" y="104503"/>
                </a:lnTo>
                <a:lnTo>
                  <a:pt x="65314" y="104503"/>
                </a:lnTo>
                <a:lnTo>
                  <a:pt x="71845" y="97971"/>
                </a:lnTo>
                <a:lnTo>
                  <a:pt x="78376" y="91440"/>
                </a:lnTo>
                <a:lnTo>
                  <a:pt x="84908" y="84908"/>
                </a:lnTo>
                <a:lnTo>
                  <a:pt x="91440" y="78377"/>
                </a:lnTo>
                <a:lnTo>
                  <a:pt x="97970" y="71845"/>
                </a:lnTo>
                <a:lnTo>
                  <a:pt x="97970" y="58782"/>
                </a:lnTo>
                <a:lnTo>
                  <a:pt x="104503" y="52251"/>
                </a:lnTo>
                <a:lnTo>
                  <a:pt x="104503" y="52251"/>
                </a:lnTo>
                <a:lnTo>
                  <a:pt x="104503" y="45720"/>
                </a:lnTo>
                <a:lnTo>
                  <a:pt x="104503" y="39188"/>
                </a:lnTo>
                <a:lnTo>
                  <a:pt x="104503" y="39188"/>
                </a:lnTo>
                <a:lnTo>
                  <a:pt x="104503" y="32657"/>
                </a:lnTo>
                <a:lnTo>
                  <a:pt x="104503" y="32657"/>
                </a:lnTo>
                <a:lnTo>
                  <a:pt x="104503" y="32657"/>
                </a:lnTo>
                <a:lnTo>
                  <a:pt x="111034" y="32657"/>
                </a:lnTo>
                <a:lnTo>
                  <a:pt x="111034" y="32657"/>
                </a:lnTo>
                <a:lnTo>
                  <a:pt x="111034" y="39188"/>
                </a:lnTo>
                <a:lnTo>
                  <a:pt x="104503" y="39188"/>
                </a:lnTo>
                <a:lnTo>
                  <a:pt x="104503" y="45720"/>
                </a:lnTo>
                <a:lnTo>
                  <a:pt x="104503" y="52251"/>
                </a:lnTo>
                <a:lnTo>
                  <a:pt x="104503" y="58782"/>
                </a:lnTo>
                <a:lnTo>
                  <a:pt x="104503" y="65314"/>
                </a:lnTo>
                <a:lnTo>
                  <a:pt x="104503" y="71845"/>
                </a:lnTo>
                <a:lnTo>
                  <a:pt x="104503" y="78377"/>
                </a:lnTo>
                <a:lnTo>
                  <a:pt x="104503" y="84908"/>
                </a:lnTo>
                <a:lnTo>
                  <a:pt x="104503" y="91440"/>
                </a:lnTo>
                <a:lnTo>
                  <a:pt x="104503" y="97971"/>
                </a:lnTo>
                <a:lnTo>
                  <a:pt x="111034" y="97971"/>
                </a:lnTo>
                <a:lnTo>
                  <a:pt x="111034" y="97971"/>
                </a:lnTo>
                <a:lnTo>
                  <a:pt x="111034" y="104503"/>
                </a:lnTo>
                <a:lnTo>
                  <a:pt x="117565" y="104503"/>
                </a:lnTo>
                <a:lnTo>
                  <a:pt x="124097" y="97971"/>
                </a:lnTo>
                <a:lnTo>
                  <a:pt x="130628" y="97971"/>
                </a:lnTo>
                <a:lnTo>
                  <a:pt x="130628" y="9797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7249885" y="2436223"/>
            <a:ext cx="124099" cy="111035"/>
          </a:xfrm>
          <a:custGeom>
            <a:avLst/>
            <a:gdLst/>
            <a:ahLst/>
            <a:cxnLst/>
            <a:rect l="l" t="t" r="r" b="b"/>
            <a:pathLst>
              <a:path w="124099" h="111035" extrusionOk="0">
                <a:moveTo>
                  <a:pt x="0" y="13063"/>
                </a:moveTo>
                <a:lnTo>
                  <a:pt x="0" y="13063"/>
                </a:lnTo>
                <a:lnTo>
                  <a:pt x="0" y="19594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6532" y="39188"/>
                </a:lnTo>
                <a:lnTo>
                  <a:pt x="6532" y="45720"/>
                </a:lnTo>
                <a:lnTo>
                  <a:pt x="6532" y="52251"/>
                </a:lnTo>
                <a:lnTo>
                  <a:pt x="6532" y="58782"/>
                </a:lnTo>
                <a:lnTo>
                  <a:pt x="6532" y="71845"/>
                </a:lnTo>
                <a:lnTo>
                  <a:pt x="6532" y="78377"/>
                </a:lnTo>
                <a:lnTo>
                  <a:pt x="6532" y="84908"/>
                </a:lnTo>
                <a:lnTo>
                  <a:pt x="6532" y="91440"/>
                </a:lnTo>
                <a:lnTo>
                  <a:pt x="13064" y="91440"/>
                </a:lnTo>
                <a:lnTo>
                  <a:pt x="6532" y="97971"/>
                </a:lnTo>
                <a:lnTo>
                  <a:pt x="6532" y="97971"/>
                </a:lnTo>
                <a:lnTo>
                  <a:pt x="6532" y="97971"/>
                </a:lnTo>
                <a:lnTo>
                  <a:pt x="6532" y="104503"/>
                </a:lnTo>
                <a:lnTo>
                  <a:pt x="6532" y="104503"/>
                </a:lnTo>
                <a:lnTo>
                  <a:pt x="6532" y="104503"/>
                </a:lnTo>
                <a:lnTo>
                  <a:pt x="6532" y="104503"/>
                </a:lnTo>
                <a:lnTo>
                  <a:pt x="6532" y="104503"/>
                </a:lnTo>
                <a:lnTo>
                  <a:pt x="6532" y="97971"/>
                </a:lnTo>
                <a:lnTo>
                  <a:pt x="13064" y="97971"/>
                </a:lnTo>
                <a:lnTo>
                  <a:pt x="13064" y="91440"/>
                </a:lnTo>
                <a:lnTo>
                  <a:pt x="13064" y="91440"/>
                </a:lnTo>
                <a:lnTo>
                  <a:pt x="19595" y="84908"/>
                </a:lnTo>
                <a:lnTo>
                  <a:pt x="19595" y="71845"/>
                </a:lnTo>
                <a:lnTo>
                  <a:pt x="26126" y="58782"/>
                </a:lnTo>
                <a:lnTo>
                  <a:pt x="32658" y="52251"/>
                </a:lnTo>
                <a:lnTo>
                  <a:pt x="39189" y="45720"/>
                </a:lnTo>
                <a:lnTo>
                  <a:pt x="45721" y="32657"/>
                </a:lnTo>
                <a:lnTo>
                  <a:pt x="52252" y="26126"/>
                </a:lnTo>
                <a:lnTo>
                  <a:pt x="58784" y="19594"/>
                </a:lnTo>
                <a:lnTo>
                  <a:pt x="65315" y="19594"/>
                </a:lnTo>
                <a:lnTo>
                  <a:pt x="71846" y="13063"/>
                </a:lnTo>
                <a:lnTo>
                  <a:pt x="78378" y="6531"/>
                </a:lnTo>
                <a:lnTo>
                  <a:pt x="84909" y="6531"/>
                </a:lnTo>
                <a:lnTo>
                  <a:pt x="91441" y="0"/>
                </a:lnTo>
                <a:lnTo>
                  <a:pt x="91441" y="0"/>
                </a:lnTo>
                <a:lnTo>
                  <a:pt x="97972" y="6531"/>
                </a:lnTo>
                <a:lnTo>
                  <a:pt x="104503" y="6531"/>
                </a:lnTo>
                <a:lnTo>
                  <a:pt x="104503" y="6531"/>
                </a:lnTo>
                <a:lnTo>
                  <a:pt x="111035" y="13063"/>
                </a:lnTo>
                <a:lnTo>
                  <a:pt x="117566" y="19594"/>
                </a:lnTo>
                <a:lnTo>
                  <a:pt x="124098" y="19594"/>
                </a:lnTo>
                <a:lnTo>
                  <a:pt x="124098" y="26126"/>
                </a:lnTo>
                <a:lnTo>
                  <a:pt x="124098" y="32657"/>
                </a:lnTo>
                <a:lnTo>
                  <a:pt x="124098" y="45720"/>
                </a:lnTo>
                <a:lnTo>
                  <a:pt x="124098" y="45720"/>
                </a:lnTo>
                <a:lnTo>
                  <a:pt x="124098" y="58782"/>
                </a:lnTo>
                <a:lnTo>
                  <a:pt x="124098" y="65314"/>
                </a:lnTo>
                <a:lnTo>
                  <a:pt x="124098" y="71845"/>
                </a:lnTo>
                <a:lnTo>
                  <a:pt x="124098" y="78377"/>
                </a:lnTo>
                <a:lnTo>
                  <a:pt x="117566" y="84908"/>
                </a:lnTo>
                <a:lnTo>
                  <a:pt x="117566" y="91440"/>
                </a:lnTo>
                <a:lnTo>
                  <a:pt x="117566" y="97971"/>
                </a:lnTo>
                <a:lnTo>
                  <a:pt x="117566" y="97971"/>
                </a:lnTo>
                <a:lnTo>
                  <a:pt x="117566" y="104503"/>
                </a:lnTo>
                <a:lnTo>
                  <a:pt x="117566" y="104503"/>
                </a:lnTo>
                <a:lnTo>
                  <a:pt x="117566" y="104503"/>
                </a:lnTo>
                <a:lnTo>
                  <a:pt x="124098" y="111034"/>
                </a:lnTo>
                <a:lnTo>
                  <a:pt x="124098" y="11103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1"/>
          <p:cNvSpPr/>
          <p:nvPr/>
        </p:nvSpPr>
        <p:spPr>
          <a:xfrm>
            <a:off x="7439297" y="2416628"/>
            <a:ext cx="84910" cy="137162"/>
          </a:xfrm>
          <a:custGeom>
            <a:avLst/>
            <a:gdLst/>
            <a:ahLst/>
            <a:cxnLst/>
            <a:rect l="l" t="t" r="r" b="b"/>
            <a:pathLst>
              <a:path w="84910" h="137162" extrusionOk="0">
                <a:moveTo>
                  <a:pt x="71846" y="19595"/>
                </a:moveTo>
                <a:lnTo>
                  <a:pt x="71846" y="13063"/>
                </a:lnTo>
                <a:lnTo>
                  <a:pt x="71846" y="13063"/>
                </a:lnTo>
                <a:lnTo>
                  <a:pt x="71846" y="6532"/>
                </a:lnTo>
                <a:lnTo>
                  <a:pt x="65314" y="6532"/>
                </a:lnTo>
                <a:lnTo>
                  <a:pt x="65314" y="6532"/>
                </a:lnTo>
                <a:lnTo>
                  <a:pt x="58783" y="0"/>
                </a:lnTo>
                <a:lnTo>
                  <a:pt x="52252" y="0"/>
                </a:lnTo>
                <a:lnTo>
                  <a:pt x="45720" y="0"/>
                </a:lnTo>
                <a:lnTo>
                  <a:pt x="39188" y="0"/>
                </a:lnTo>
                <a:lnTo>
                  <a:pt x="32658" y="6532"/>
                </a:lnTo>
                <a:lnTo>
                  <a:pt x="19594" y="6532"/>
                </a:lnTo>
                <a:lnTo>
                  <a:pt x="19594" y="6532"/>
                </a:lnTo>
                <a:lnTo>
                  <a:pt x="13063" y="13063"/>
                </a:lnTo>
                <a:lnTo>
                  <a:pt x="6531" y="13063"/>
                </a:lnTo>
                <a:lnTo>
                  <a:pt x="6531" y="19595"/>
                </a:lnTo>
                <a:lnTo>
                  <a:pt x="0" y="19595"/>
                </a:lnTo>
                <a:lnTo>
                  <a:pt x="0" y="26126"/>
                </a:lnTo>
                <a:lnTo>
                  <a:pt x="0" y="32658"/>
                </a:lnTo>
                <a:lnTo>
                  <a:pt x="0" y="32658"/>
                </a:lnTo>
                <a:lnTo>
                  <a:pt x="0" y="39189"/>
                </a:lnTo>
                <a:lnTo>
                  <a:pt x="6531" y="45721"/>
                </a:lnTo>
                <a:lnTo>
                  <a:pt x="6531" y="52252"/>
                </a:lnTo>
                <a:lnTo>
                  <a:pt x="13063" y="58783"/>
                </a:lnTo>
                <a:lnTo>
                  <a:pt x="19594" y="65315"/>
                </a:lnTo>
                <a:lnTo>
                  <a:pt x="32658" y="65315"/>
                </a:lnTo>
                <a:lnTo>
                  <a:pt x="39188" y="71846"/>
                </a:lnTo>
                <a:lnTo>
                  <a:pt x="52252" y="78377"/>
                </a:lnTo>
                <a:lnTo>
                  <a:pt x="58783" y="78377"/>
                </a:lnTo>
                <a:lnTo>
                  <a:pt x="65314" y="91440"/>
                </a:lnTo>
                <a:lnTo>
                  <a:pt x="71846" y="97972"/>
                </a:lnTo>
                <a:lnTo>
                  <a:pt x="78377" y="97972"/>
                </a:lnTo>
                <a:lnTo>
                  <a:pt x="78377" y="104503"/>
                </a:lnTo>
                <a:lnTo>
                  <a:pt x="84909" y="111035"/>
                </a:lnTo>
                <a:lnTo>
                  <a:pt x="84909" y="111035"/>
                </a:lnTo>
                <a:lnTo>
                  <a:pt x="84909" y="117566"/>
                </a:lnTo>
                <a:lnTo>
                  <a:pt x="78377" y="124098"/>
                </a:lnTo>
                <a:lnTo>
                  <a:pt x="71846" y="130629"/>
                </a:lnTo>
                <a:lnTo>
                  <a:pt x="65314" y="130629"/>
                </a:lnTo>
                <a:lnTo>
                  <a:pt x="65314" y="130629"/>
                </a:lnTo>
                <a:lnTo>
                  <a:pt x="52252" y="137161"/>
                </a:lnTo>
                <a:lnTo>
                  <a:pt x="45720" y="130629"/>
                </a:lnTo>
                <a:lnTo>
                  <a:pt x="39188" y="130629"/>
                </a:lnTo>
                <a:lnTo>
                  <a:pt x="26126" y="130629"/>
                </a:lnTo>
                <a:lnTo>
                  <a:pt x="19594" y="130629"/>
                </a:lnTo>
                <a:lnTo>
                  <a:pt x="13063" y="124098"/>
                </a:lnTo>
                <a:lnTo>
                  <a:pt x="6531" y="117566"/>
                </a:lnTo>
                <a:lnTo>
                  <a:pt x="0" y="111035"/>
                </a:lnTo>
                <a:lnTo>
                  <a:pt x="0" y="11103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1"/>
          <p:cNvSpPr/>
          <p:nvPr/>
        </p:nvSpPr>
        <p:spPr>
          <a:xfrm>
            <a:off x="7582988" y="2436223"/>
            <a:ext cx="1" cy="176349"/>
          </a:xfrm>
          <a:custGeom>
            <a:avLst/>
            <a:gdLst/>
            <a:ahLst/>
            <a:cxnLst/>
            <a:rect l="l" t="t" r="r" b="b"/>
            <a:pathLst>
              <a:path w="1" h="176349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9188"/>
                </a:lnTo>
                <a:lnTo>
                  <a:pt x="0" y="52251"/>
                </a:lnTo>
                <a:lnTo>
                  <a:pt x="0" y="58782"/>
                </a:lnTo>
                <a:lnTo>
                  <a:pt x="0" y="78377"/>
                </a:lnTo>
                <a:lnTo>
                  <a:pt x="0" y="91440"/>
                </a:lnTo>
                <a:lnTo>
                  <a:pt x="0" y="104503"/>
                </a:lnTo>
                <a:lnTo>
                  <a:pt x="0" y="117566"/>
                </a:lnTo>
                <a:lnTo>
                  <a:pt x="0" y="130628"/>
                </a:lnTo>
                <a:lnTo>
                  <a:pt x="0" y="143691"/>
                </a:lnTo>
                <a:lnTo>
                  <a:pt x="0" y="156754"/>
                </a:lnTo>
                <a:lnTo>
                  <a:pt x="0" y="163285"/>
                </a:lnTo>
                <a:lnTo>
                  <a:pt x="0" y="176348"/>
                </a:lnTo>
                <a:lnTo>
                  <a:pt x="0" y="17634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1"/>
          <p:cNvSpPr/>
          <p:nvPr/>
        </p:nvSpPr>
        <p:spPr>
          <a:xfrm>
            <a:off x="7563394" y="2403566"/>
            <a:ext cx="143692" cy="124098"/>
          </a:xfrm>
          <a:custGeom>
            <a:avLst/>
            <a:gdLst/>
            <a:ahLst/>
            <a:cxnLst/>
            <a:rect l="l" t="t" r="r" b="b"/>
            <a:pathLst>
              <a:path w="143692" h="124098" extrusionOk="0">
                <a:moveTo>
                  <a:pt x="19594" y="26125"/>
                </a:moveTo>
                <a:lnTo>
                  <a:pt x="19594" y="26125"/>
                </a:lnTo>
                <a:lnTo>
                  <a:pt x="19594" y="19594"/>
                </a:lnTo>
                <a:lnTo>
                  <a:pt x="32657" y="13062"/>
                </a:lnTo>
                <a:lnTo>
                  <a:pt x="32657" y="13062"/>
                </a:lnTo>
                <a:lnTo>
                  <a:pt x="45720" y="6531"/>
                </a:lnTo>
                <a:lnTo>
                  <a:pt x="52251" y="0"/>
                </a:lnTo>
                <a:lnTo>
                  <a:pt x="58783" y="0"/>
                </a:lnTo>
                <a:lnTo>
                  <a:pt x="65315" y="0"/>
                </a:lnTo>
                <a:lnTo>
                  <a:pt x="78378" y="0"/>
                </a:lnTo>
                <a:lnTo>
                  <a:pt x="84909" y="0"/>
                </a:lnTo>
                <a:lnTo>
                  <a:pt x="91440" y="0"/>
                </a:lnTo>
                <a:lnTo>
                  <a:pt x="104503" y="6531"/>
                </a:lnTo>
                <a:lnTo>
                  <a:pt x="111034" y="13062"/>
                </a:lnTo>
                <a:lnTo>
                  <a:pt x="124097" y="19594"/>
                </a:lnTo>
                <a:lnTo>
                  <a:pt x="130629" y="26125"/>
                </a:lnTo>
                <a:lnTo>
                  <a:pt x="137161" y="32657"/>
                </a:lnTo>
                <a:lnTo>
                  <a:pt x="137161" y="39188"/>
                </a:lnTo>
                <a:lnTo>
                  <a:pt x="137161" y="52251"/>
                </a:lnTo>
                <a:lnTo>
                  <a:pt x="143691" y="58783"/>
                </a:lnTo>
                <a:lnTo>
                  <a:pt x="143691" y="65314"/>
                </a:lnTo>
                <a:lnTo>
                  <a:pt x="137161" y="78377"/>
                </a:lnTo>
                <a:lnTo>
                  <a:pt x="137161" y="84908"/>
                </a:lnTo>
                <a:lnTo>
                  <a:pt x="130629" y="91439"/>
                </a:lnTo>
                <a:lnTo>
                  <a:pt x="124097" y="97971"/>
                </a:lnTo>
                <a:lnTo>
                  <a:pt x="117566" y="104502"/>
                </a:lnTo>
                <a:lnTo>
                  <a:pt x="104503" y="111034"/>
                </a:lnTo>
                <a:lnTo>
                  <a:pt x="91440" y="111034"/>
                </a:lnTo>
                <a:lnTo>
                  <a:pt x="78378" y="117565"/>
                </a:lnTo>
                <a:lnTo>
                  <a:pt x="71845" y="117565"/>
                </a:lnTo>
                <a:lnTo>
                  <a:pt x="58783" y="124097"/>
                </a:lnTo>
                <a:lnTo>
                  <a:pt x="45720" y="124097"/>
                </a:lnTo>
                <a:lnTo>
                  <a:pt x="39189" y="124097"/>
                </a:lnTo>
                <a:lnTo>
                  <a:pt x="32657" y="124097"/>
                </a:lnTo>
                <a:lnTo>
                  <a:pt x="26126" y="124097"/>
                </a:lnTo>
                <a:lnTo>
                  <a:pt x="19594" y="124097"/>
                </a:lnTo>
                <a:lnTo>
                  <a:pt x="13063" y="124097"/>
                </a:lnTo>
                <a:lnTo>
                  <a:pt x="6532" y="117565"/>
                </a:lnTo>
                <a:lnTo>
                  <a:pt x="0" y="117565"/>
                </a:lnTo>
                <a:lnTo>
                  <a:pt x="0" y="111034"/>
                </a:lnTo>
                <a:lnTo>
                  <a:pt x="0" y="111034"/>
                </a:lnTo>
                <a:lnTo>
                  <a:pt x="0" y="11103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1"/>
          <p:cNvSpPr/>
          <p:nvPr/>
        </p:nvSpPr>
        <p:spPr>
          <a:xfrm>
            <a:off x="7713617" y="2416628"/>
            <a:ext cx="137161" cy="104504"/>
          </a:xfrm>
          <a:custGeom>
            <a:avLst/>
            <a:gdLst/>
            <a:ahLst/>
            <a:cxnLst/>
            <a:rect l="l" t="t" r="r" b="b"/>
            <a:pathLst>
              <a:path w="137161" h="104504" extrusionOk="0">
                <a:moveTo>
                  <a:pt x="78377" y="6532"/>
                </a:moveTo>
                <a:lnTo>
                  <a:pt x="78377" y="0"/>
                </a:lnTo>
                <a:lnTo>
                  <a:pt x="78377" y="0"/>
                </a:lnTo>
                <a:lnTo>
                  <a:pt x="71846" y="0"/>
                </a:lnTo>
                <a:lnTo>
                  <a:pt x="71846" y="0"/>
                </a:lnTo>
                <a:lnTo>
                  <a:pt x="65314" y="0"/>
                </a:lnTo>
                <a:lnTo>
                  <a:pt x="58783" y="0"/>
                </a:lnTo>
                <a:lnTo>
                  <a:pt x="52252" y="0"/>
                </a:lnTo>
                <a:lnTo>
                  <a:pt x="45720" y="0"/>
                </a:lnTo>
                <a:lnTo>
                  <a:pt x="39189" y="6532"/>
                </a:lnTo>
                <a:lnTo>
                  <a:pt x="32657" y="6532"/>
                </a:lnTo>
                <a:lnTo>
                  <a:pt x="19594" y="13063"/>
                </a:lnTo>
                <a:lnTo>
                  <a:pt x="13063" y="26126"/>
                </a:lnTo>
                <a:lnTo>
                  <a:pt x="6532" y="32658"/>
                </a:lnTo>
                <a:lnTo>
                  <a:pt x="0" y="39189"/>
                </a:lnTo>
                <a:lnTo>
                  <a:pt x="0" y="45721"/>
                </a:lnTo>
                <a:lnTo>
                  <a:pt x="0" y="52252"/>
                </a:lnTo>
                <a:lnTo>
                  <a:pt x="0" y="65315"/>
                </a:lnTo>
                <a:lnTo>
                  <a:pt x="0" y="71846"/>
                </a:lnTo>
                <a:lnTo>
                  <a:pt x="0" y="78377"/>
                </a:lnTo>
                <a:lnTo>
                  <a:pt x="6532" y="84909"/>
                </a:lnTo>
                <a:lnTo>
                  <a:pt x="19594" y="91440"/>
                </a:lnTo>
                <a:lnTo>
                  <a:pt x="26126" y="97972"/>
                </a:lnTo>
                <a:lnTo>
                  <a:pt x="39189" y="97972"/>
                </a:lnTo>
                <a:lnTo>
                  <a:pt x="52252" y="104503"/>
                </a:lnTo>
                <a:lnTo>
                  <a:pt x="58783" y="104503"/>
                </a:lnTo>
                <a:lnTo>
                  <a:pt x="71846" y="104503"/>
                </a:lnTo>
                <a:lnTo>
                  <a:pt x="84909" y="97972"/>
                </a:lnTo>
                <a:lnTo>
                  <a:pt x="97971" y="97972"/>
                </a:lnTo>
                <a:lnTo>
                  <a:pt x="104503" y="91440"/>
                </a:lnTo>
                <a:lnTo>
                  <a:pt x="117566" y="91440"/>
                </a:lnTo>
                <a:lnTo>
                  <a:pt x="124097" y="84909"/>
                </a:lnTo>
                <a:lnTo>
                  <a:pt x="130628" y="78377"/>
                </a:lnTo>
                <a:lnTo>
                  <a:pt x="137160" y="71846"/>
                </a:lnTo>
                <a:lnTo>
                  <a:pt x="137160" y="65315"/>
                </a:lnTo>
                <a:lnTo>
                  <a:pt x="137160" y="58783"/>
                </a:lnTo>
                <a:lnTo>
                  <a:pt x="137160" y="52252"/>
                </a:lnTo>
                <a:lnTo>
                  <a:pt x="137160" y="39189"/>
                </a:lnTo>
                <a:lnTo>
                  <a:pt x="130628" y="32658"/>
                </a:lnTo>
                <a:lnTo>
                  <a:pt x="124097" y="26126"/>
                </a:lnTo>
                <a:lnTo>
                  <a:pt x="117566" y="19595"/>
                </a:lnTo>
                <a:lnTo>
                  <a:pt x="104503" y="13063"/>
                </a:lnTo>
                <a:lnTo>
                  <a:pt x="97971" y="6532"/>
                </a:lnTo>
                <a:lnTo>
                  <a:pt x="84909" y="0"/>
                </a:lnTo>
                <a:lnTo>
                  <a:pt x="71846" y="0"/>
                </a:lnTo>
                <a:lnTo>
                  <a:pt x="65314" y="0"/>
                </a:lnTo>
                <a:lnTo>
                  <a:pt x="58783" y="0"/>
                </a:lnTo>
                <a:lnTo>
                  <a:pt x="45720" y="0"/>
                </a:lnTo>
                <a:lnTo>
                  <a:pt x="45720" y="0"/>
                </a:lnTo>
                <a:lnTo>
                  <a:pt x="39189" y="0"/>
                </a:lnTo>
                <a:lnTo>
                  <a:pt x="32657" y="0"/>
                </a:lnTo>
                <a:lnTo>
                  <a:pt x="32657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7883434" y="2383971"/>
            <a:ext cx="91441" cy="111035"/>
          </a:xfrm>
          <a:custGeom>
            <a:avLst/>
            <a:gdLst/>
            <a:ahLst/>
            <a:cxnLst/>
            <a:rect l="l" t="t" r="r" b="b"/>
            <a:pathLst>
              <a:path w="91441" h="111035" extrusionOk="0">
                <a:moveTo>
                  <a:pt x="0" y="32657"/>
                </a:moveTo>
                <a:lnTo>
                  <a:pt x="0" y="32657"/>
                </a:lnTo>
                <a:lnTo>
                  <a:pt x="0" y="32657"/>
                </a:lnTo>
                <a:lnTo>
                  <a:pt x="0" y="32657"/>
                </a:lnTo>
                <a:lnTo>
                  <a:pt x="0" y="39189"/>
                </a:lnTo>
                <a:lnTo>
                  <a:pt x="6532" y="45720"/>
                </a:lnTo>
                <a:lnTo>
                  <a:pt x="6532" y="52252"/>
                </a:lnTo>
                <a:lnTo>
                  <a:pt x="6532" y="58783"/>
                </a:lnTo>
                <a:lnTo>
                  <a:pt x="13063" y="65315"/>
                </a:lnTo>
                <a:lnTo>
                  <a:pt x="13063" y="71846"/>
                </a:lnTo>
                <a:lnTo>
                  <a:pt x="13063" y="78378"/>
                </a:lnTo>
                <a:lnTo>
                  <a:pt x="13063" y="84909"/>
                </a:lnTo>
                <a:lnTo>
                  <a:pt x="19594" y="91440"/>
                </a:lnTo>
                <a:lnTo>
                  <a:pt x="19594" y="97972"/>
                </a:lnTo>
                <a:lnTo>
                  <a:pt x="19594" y="104503"/>
                </a:lnTo>
                <a:lnTo>
                  <a:pt x="19594" y="104503"/>
                </a:lnTo>
                <a:lnTo>
                  <a:pt x="19594" y="111034"/>
                </a:lnTo>
                <a:lnTo>
                  <a:pt x="19594" y="111034"/>
                </a:lnTo>
                <a:lnTo>
                  <a:pt x="19594" y="111034"/>
                </a:lnTo>
                <a:lnTo>
                  <a:pt x="13063" y="111034"/>
                </a:lnTo>
                <a:lnTo>
                  <a:pt x="13063" y="111034"/>
                </a:lnTo>
                <a:lnTo>
                  <a:pt x="13063" y="111034"/>
                </a:lnTo>
                <a:lnTo>
                  <a:pt x="13063" y="111034"/>
                </a:lnTo>
                <a:lnTo>
                  <a:pt x="13063" y="111034"/>
                </a:lnTo>
                <a:lnTo>
                  <a:pt x="13063" y="111034"/>
                </a:lnTo>
                <a:lnTo>
                  <a:pt x="13063" y="104503"/>
                </a:lnTo>
                <a:lnTo>
                  <a:pt x="13063" y="97972"/>
                </a:lnTo>
                <a:lnTo>
                  <a:pt x="13063" y="91440"/>
                </a:lnTo>
                <a:lnTo>
                  <a:pt x="13063" y="84909"/>
                </a:lnTo>
                <a:lnTo>
                  <a:pt x="19594" y="78378"/>
                </a:lnTo>
                <a:lnTo>
                  <a:pt x="26126" y="65315"/>
                </a:lnTo>
                <a:lnTo>
                  <a:pt x="26126" y="58783"/>
                </a:lnTo>
                <a:lnTo>
                  <a:pt x="32657" y="52252"/>
                </a:lnTo>
                <a:lnTo>
                  <a:pt x="39189" y="45720"/>
                </a:lnTo>
                <a:lnTo>
                  <a:pt x="45721" y="39189"/>
                </a:lnTo>
                <a:lnTo>
                  <a:pt x="52251" y="32657"/>
                </a:lnTo>
                <a:lnTo>
                  <a:pt x="58783" y="19595"/>
                </a:lnTo>
                <a:lnTo>
                  <a:pt x="71846" y="19595"/>
                </a:lnTo>
                <a:lnTo>
                  <a:pt x="78377" y="13063"/>
                </a:lnTo>
                <a:lnTo>
                  <a:pt x="91440" y="0"/>
                </a:lnTo>
                <a:lnTo>
                  <a:pt x="9144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1"/>
          <p:cNvSpPr/>
          <p:nvPr/>
        </p:nvSpPr>
        <p:spPr>
          <a:xfrm>
            <a:off x="8059783" y="2318657"/>
            <a:ext cx="19595" cy="176349"/>
          </a:xfrm>
          <a:custGeom>
            <a:avLst/>
            <a:gdLst/>
            <a:ahLst/>
            <a:cxnLst/>
            <a:rect l="l" t="t" r="r" b="b"/>
            <a:pathLst>
              <a:path w="19595" h="176349" extrusionOk="0">
                <a:moveTo>
                  <a:pt x="13062" y="0"/>
                </a:moveTo>
                <a:lnTo>
                  <a:pt x="13062" y="0"/>
                </a:lnTo>
                <a:lnTo>
                  <a:pt x="13062" y="0"/>
                </a:lnTo>
                <a:lnTo>
                  <a:pt x="13062" y="0"/>
                </a:lnTo>
                <a:lnTo>
                  <a:pt x="13062" y="6531"/>
                </a:lnTo>
                <a:lnTo>
                  <a:pt x="13062" y="13063"/>
                </a:lnTo>
                <a:lnTo>
                  <a:pt x="13062" y="13063"/>
                </a:lnTo>
                <a:lnTo>
                  <a:pt x="13062" y="19594"/>
                </a:lnTo>
                <a:lnTo>
                  <a:pt x="13062" y="32657"/>
                </a:lnTo>
                <a:lnTo>
                  <a:pt x="13062" y="39189"/>
                </a:lnTo>
                <a:lnTo>
                  <a:pt x="19594" y="45720"/>
                </a:lnTo>
                <a:lnTo>
                  <a:pt x="19594" y="58783"/>
                </a:lnTo>
                <a:lnTo>
                  <a:pt x="13062" y="71846"/>
                </a:lnTo>
                <a:lnTo>
                  <a:pt x="13062" y="78377"/>
                </a:lnTo>
                <a:lnTo>
                  <a:pt x="13062" y="91440"/>
                </a:lnTo>
                <a:lnTo>
                  <a:pt x="13062" y="104503"/>
                </a:lnTo>
                <a:lnTo>
                  <a:pt x="13062" y="111034"/>
                </a:lnTo>
                <a:lnTo>
                  <a:pt x="13062" y="124097"/>
                </a:lnTo>
                <a:lnTo>
                  <a:pt x="6531" y="137160"/>
                </a:lnTo>
                <a:lnTo>
                  <a:pt x="6531" y="143692"/>
                </a:lnTo>
                <a:lnTo>
                  <a:pt x="6531" y="150223"/>
                </a:lnTo>
                <a:lnTo>
                  <a:pt x="6531" y="156754"/>
                </a:lnTo>
                <a:lnTo>
                  <a:pt x="0" y="163286"/>
                </a:lnTo>
                <a:lnTo>
                  <a:pt x="0" y="169817"/>
                </a:lnTo>
                <a:lnTo>
                  <a:pt x="0" y="169817"/>
                </a:lnTo>
                <a:lnTo>
                  <a:pt x="6531" y="176348"/>
                </a:lnTo>
                <a:lnTo>
                  <a:pt x="6531" y="17634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7981406" y="2397034"/>
            <a:ext cx="163286" cy="6533"/>
          </a:xfrm>
          <a:custGeom>
            <a:avLst/>
            <a:gdLst/>
            <a:ahLst/>
            <a:cxnLst/>
            <a:rect l="l" t="t" r="r" b="b"/>
            <a:pathLst>
              <a:path w="163286" h="6533" extrusionOk="0">
                <a:moveTo>
                  <a:pt x="163285" y="6532"/>
                </a:moveTo>
                <a:lnTo>
                  <a:pt x="163285" y="0"/>
                </a:lnTo>
                <a:lnTo>
                  <a:pt x="163285" y="0"/>
                </a:lnTo>
                <a:lnTo>
                  <a:pt x="156754" y="0"/>
                </a:lnTo>
                <a:lnTo>
                  <a:pt x="150222" y="0"/>
                </a:lnTo>
                <a:lnTo>
                  <a:pt x="150222" y="0"/>
                </a:lnTo>
                <a:lnTo>
                  <a:pt x="137160" y="0"/>
                </a:lnTo>
                <a:lnTo>
                  <a:pt x="124097" y="0"/>
                </a:lnTo>
                <a:lnTo>
                  <a:pt x="117566" y="0"/>
                </a:lnTo>
                <a:lnTo>
                  <a:pt x="104503" y="0"/>
                </a:lnTo>
                <a:lnTo>
                  <a:pt x="91439" y="0"/>
                </a:lnTo>
                <a:lnTo>
                  <a:pt x="78377" y="0"/>
                </a:lnTo>
                <a:lnTo>
                  <a:pt x="58782" y="0"/>
                </a:lnTo>
                <a:lnTo>
                  <a:pt x="45720" y="0"/>
                </a:lnTo>
                <a:lnTo>
                  <a:pt x="39188" y="6532"/>
                </a:lnTo>
                <a:lnTo>
                  <a:pt x="32657" y="6532"/>
                </a:lnTo>
                <a:lnTo>
                  <a:pt x="19594" y="6532"/>
                </a:lnTo>
                <a:lnTo>
                  <a:pt x="13063" y="6532"/>
                </a:lnTo>
                <a:lnTo>
                  <a:pt x="6531" y="653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1"/>
          <p:cNvSpPr/>
          <p:nvPr/>
        </p:nvSpPr>
        <p:spPr>
          <a:xfrm>
            <a:off x="8157755" y="2377440"/>
            <a:ext cx="6531" cy="91441"/>
          </a:xfrm>
          <a:custGeom>
            <a:avLst/>
            <a:gdLst/>
            <a:ahLst/>
            <a:cxnLst/>
            <a:rect l="l" t="t" r="r" b="b"/>
            <a:pathLst>
              <a:path w="6531" h="91441" extrusionOk="0">
                <a:moveTo>
                  <a:pt x="6530" y="6531"/>
                </a:moveTo>
                <a:lnTo>
                  <a:pt x="6530" y="6531"/>
                </a:lnTo>
                <a:lnTo>
                  <a:pt x="6530" y="0"/>
                </a:lnTo>
                <a:lnTo>
                  <a:pt x="6530" y="6531"/>
                </a:lnTo>
                <a:lnTo>
                  <a:pt x="6530" y="6531"/>
                </a:lnTo>
                <a:lnTo>
                  <a:pt x="6530" y="6531"/>
                </a:lnTo>
                <a:lnTo>
                  <a:pt x="6530" y="13063"/>
                </a:lnTo>
                <a:lnTo>
                  <a:pt x="6530" y="19594"/>
                </a:lnTo>
                <a:lnTo>
                  <a:pt x="6530" y="19594"/>
                </a:lnTo>
                <a:lnTo>
                  <a:pt x="6530" y="26126"/>
                </a:lnTo>
                <a:lnTo>
                  <a:pt x="6530" y="39188"/>
                </a:lnTo>
                <a:lnTo>
                  <a:pt x="6530" y="45720"/>
                </a:lnTo>
                <a:lnTo>
                  <a:pt x="6530" y="52251"/>
                </a:lnTo>
                <a:lnTo>
                  <a:pt x="6530" y="58783"/>
                </a:lnTo>
                <a:lnTo>
                  <a:pt x="6530" y="71846"/>
                </a:lnTo>
                <a:lnTo>
                  <a:pt x="0" y="78377"/>
                </a:lnTo>
                <a:lnTo>
                  <a:pt x="0" y="78377"/>
                </a:lnTo>
                <a:lnTo>
                  <a:pt x="0" y="84909"/>
                </a:lnTo>
                <a:lnTo>
                  <a:pt x="0" y="91440"/>
                </a:lnTo>
                <a:lnTo>
                  <a:pt x="0" y="91440"/>
                </a:lnTo>
                <a:lnTo>
                  <a:pt x="0" y="9144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8203474" y="2383971"/>
            <a:ext cx="156755" cy="104504"/>
          </a:xfrm>
          <a:custGeom>
            <a:avLst/>
            <a:gdLst/>
            <a:ahLst/>
            <a:cxnLst/>
            <a:rect l="l" t="t" r="r" b="b"/>
            <a:pathLst>
              <a:path w="156755" h="104504" extrusionOk="0">
                <a:moveTo>
                  <a:pt x="6532" y="0"/>
                </a:moveTo>
                <a:lnTo>
                  <a:pt x="0" y="0"/>
                </a:lnTo>
                <a:lnTo>
                  <a:pt x="0" y="6532"/>
                </a:lnTo>
                <a:lnTo>
                  <a:pt x="6532" y="6532"/>
                </a:lnTo>
                <a:lnTo>
                  <a:pt x="6532" y="6532"/>
                </a:lnTo>
                <a:lnTo>
                  <a:pt x="6532" y="6532"/>
                </a:lnTo>
                <a:lnTo>
                  <a:pt x="13063" y="13063"/>
                </a:lnTo>
                <a:lnTo>
                  <a:pt x="13063" y="19595"/>
                </a:lnTo>
                <a:lnTo>
                  <a:pt x="19595" y="26126"/>
                </a:lnTo>
                <a:lnTo>
                  <a:pt x="19595" y="32657"/>
                </a:lnTo>
                <a:lnTo>
                  <a:pt x="19595" y="39189"/>
                </a:lnTo>
                <a:lnTo>
                  <a:pt x="19595" y="45720"/>
                </a:lnTo>
                <a:lnTo>
                  <a:pt x="26126" y="52252"/>
                </a:lnTo>
                <a:lnTo>
                  <a:pt x="26126" y="65315"/>
                </a:lnTo>
                <a:lnTo>
                  <a:pt x="26126" y="71846"/>
                </a:lnTo>
                <a:lnTo>
                  <a:pt x="26126" y="78378"/>
                </a:lnTo>
                <a:lnTo>
                  <a:pt x="26126" y="78378"/>
                </a:lnTo>
                <a:lnTo>
                  <a:pt x="26126" y="84909"/>
                </a:lnTo>
                <a:lnTo>
                  <a:pt x="26126" y="84909"/>
                </a:lnTo>
                <a:lnTo>
                  <a:pt x="26126" y="91440"/>
                </a:lnTo>
                <a:lnTo>
                  <a:pt x="26126" y="91440"/>
                </a:lnTo>
                <a:lnTo>
                  <a:pt x="19595" y="91440"/>
                </a:lnTo>
                <a:lnTo>
                  <a:pt x="19595" y="91440"/>
                </a:lnTo>
                <a:lnTo>
                  <a:pt x="19595" y="91440"/>
                </a:lnTo>
                <a:lnTo>
                  <a:pt x="19595" y="91440"/>
                </a:lnTo>
                <a:lnTo>
                  <a:pt x="19595" y="84909"/>
                </a:lnTo>
                <a:lnTo>
                  <a:pt x="26126" y="84909"/>
                </a:lnTo>
                <a:lnTo>
                  <a:pt x="26126" y="78378"/>
                </a:lnTo>
                <a:lnTo>
                  <a:pt x="32657" y="71846"/>
                </a:lnTo>
                <a:lnTo>
                  <a:pt x="32657" y="65315"/>
                </a:lnTo>
                <a:lnTo>
                  <a:pt x="32657" y="58783"/>
                </a:lnTo>
                <a:lnTo>
                  <a:pt x="39189" y="45720"/>
                </a:lnTo>
                <a:lnTo>
                  <a:pt x="45720" y="39189"/>
                </a:lnTo>
                <a:lnTo>
                  <a:pt x="52252" y="32657"/>
                </a:lnTo>
                <a:lnTo>
                  <a:pt x="65314" y="19595"/>
                </a:lnTo>
                <a:lnTo>
                  <a:pt x="65314" y="13063"/>
                </a:lnTo>
                <a:lnTo>
                  <a:pt x="78377" y="6532"/>
                </a:lnTo>
                <a:lnTo>
                  <a:pt x="84909" y="6532"/>
                </a:lnTo>
                <a:lnTo>
                  <a:pt x="91440" y="0"/>
                </a:lnTo>
                <a:lnTo>
                  <a:pt x="104503" y="0"/>
                </a:lnTo>
                <a:lnTo>
                  <a:pt x="111035" y="0"/>
                </a:lnTo>
                <a:lnTo>
                  <a:pt x="117565" y="0"/>
                </a:lnTo>
                <a:lnTo>
                  <a:pt x="124098" y="0"/>
                </a:lnTo>
                <a:lnTo>
                  <a:pt x="130629" y="0"/>
                </a:lnTo>
                <a:lnTo>
                  <a:pt x="137160" y="6532"/>
                </a:lnTo>
                <a:lnTo>
                  <a:pt x="143692" y="6532"/>
                </a:lnTo>
                <a:lnTo>
                  <a:pt x="150223" y="13063"/>
                </a:lnTo>
                <a:lnTo>
                  <a:pt x="150223" y="19595"/>
                </a:lnTo>
                <a:lnTo>
                  <a:pt x="150223" y="26126"/>
                </a:lnTo>
                <a:lnTo>
                  <a:pt x="156754" y="32657"/>
                </a:lnTo>
                <a:lnTo>
                  <a:pt x="156754" y="39189"/>
                </a:lnTo>
                <a:lnTo>
                  <a:pt x="156754" y="45720"/>
                </a:lnTo>
                <a:lnTo>
                  <a:pt x="156754" y="52252"/>
                </a:lnTo>
                <a:lnTo>
                  <a:pt x="156754" y="65315"/>
                </a:lnTo>
                <a:lnTo>
                  <a:pt x="150223" y="71846"/>
                </a:lnTo>
                <a:lnTo>
                  <a:pt x="150223" y="78378"/>
                </a:lnTo>
                <a:lnTo>
                  <a:pt x="150223" y="78378"/>
                </a:lnTo>
                <a:lnTo>
                  <a:pt x="150223" y="84909"/>
                </a:lnTo>
                <a:lnTo>
                  <a:pt x="150223" y="91440"/>
                </a:lnTo>
                <a:lnTo>
                  <a:pt x="150223" y="97972"/>
                </a:lnTo>
                <a:lnTo>
                  <a:pt x="156754" y="104503"/>
                </a:lnTo>
                <a:lnTo>
                  <a:pt x="156754" y="10450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8412480" y="2351314"/>
            <a:ext cx="156755" cy="320041"/>
          </a:xfrm>
          <a:custGeom>
            <a:avLst/>
            <a:gdLst/>
            <a:ahLst/>
            <a:cxnLst/>
            <a:rect l="l" t="t" r="r" b="b"/>
            <a:pathLst>
              <a:path w="156755" h="320041" extrusionOk="0">
                <a:moveTo>
                  <a:pt x="111034" y="78377"/>
                </a:moveTo>
                <a:lnTo>
                  <a:pt x="111034" y="71846"/>
                </a:lnTo>
                <a:lnTo>
                  <a:pt x="117565" y="65314"/>
                </a:lnTo>
                <a:lnTo>
                  <a:pt x="117565" y="52252"/>
                </a:lnTo>
                <a:lnTo>
                  <a:pt x="117565" y="45720"/>
                </a:lnTo>
                <a:lnTo>
                  <a:pt x="117565" y="39189"/>
                </a:lnTo>
                <a:lnTo>
                  <a:pt x="117565" y="26126"/>
                </a:lnTo>
                <a:lnTo>
                  <a:pt x="111034" y="19594"/>
                </a:lnTo>
                <a:lnTo>
                  <a:pt x="104503" y="13063"/>
                </a:lnTo>
                <a:lnTo>
                  <a:pt x="104503" y="6532"/>
                </a:lnTo>
                <a:lnTo>
                  <a:pt x="91440" y="6532"/>
                </a:lnTo>
                <a:lnTo>
                  <a:pt x="78377" y="0"/>
                </a:lnTo>
                <a:lnTo>
                  <a:pt x="71846" y="0"/>
                </a:lnTo>
                <a:lnTo>
                  <a:pt x="65314" y="6532"/>
                </a:lnTo>
                <a:lnTo>
                  <a:pt x="52251" y="6532"/>
                </a:lnTo>
                <a:lnTo>
                  <a:pt x="39189" y="13063"/>
                </a:lnTo>
                <a:lnTo>
                  <a:pt x="32657" y="13063"/>
                </a:lnTo>
                <a:lnTo>
                  <a:pt x="26126" y="19594"/>
                </a:lnTo>
                <a:lnTo>
                  <a:pt x="19594" y="32657"/>
                </a:lnTo>
                <a:lnTo>
                  <a:pt x="13063" y="39189"/>
                </a:lnTo>
                <a:lnTo>
                  <a:pt x="6531" y="45720"/>
                </a:lnTo>
                <a:lnTo>
                  <a:pt x="0" y="52252"/>
                </a:lnTo>
                <a:lnTo>
                  <a:pt x="0" y="52252"/>
                </a:lnTo>
                <a:lnTo>
                  <a:pt x="0" y="65314"/>
                </a:lnTo>
                <a:lnTo>
                  <a:pt x="0" y="65314"/>
                </a:lnTo>
                <a:lnTo>
                  <a:pt x="0" y="71846"/>
                </a:lnTo>
                <a:lnTo>
                  <a:pt x="6531" y="78377"/>
                </a:lnTo>
                <a:lnTo>
                  <a:pt x="13063" y="84909"/>
                </a:lnTo>
                <a:lnTo>
                  <a:pt x="19594" y="84909"/>
                </a:lnTo>
                <a:lnTo>
                  <a:pt x="26126" y="91440"/>
                </a:lnTo>
                <a:lnTo>
                  <a:pt x="32657" y="91440"/>
                </a:lnTo>
                <a:lnTo>
                  <a:pt x="39189" y="97972"/>
                </a:lnTo>
                <a:lnTo>
                  <a:pt x="45720" y="97972"/>
                </a:lnTo>
                <a:lnTo>
                  <a:pt x="45720" y="97972"/>
                </a:lnTo>
                <a:lnTo>
                  <a:pt x="58783" y="97972"/>
                </a:lnTo>
                <a:lnTo>
                  <a:pt x="65314" y="91440"/>
                </a:lnTo>
                <a:lnTo>
                  <a:pt x="71846" y="84909"/>
                </a:lnTo>
                <a:lnTo>
                  <a:pt x="78377" y="78377"/>
                </a:lnTo>
                <a:lnTo>
                  <a:pt x="84908" y="78377"/>
                </a:lnTo>
                <a:lnTo>
                  <a:pt x="91440" y="71846"/>
                </a:lnTo>
                <a:lnTo>
                  <a:pt x="91440" y="65314"/>
                </a:lnTo>
                <a:lnTo>
                  <a:pt x="97971" y="58783"/>
                </a:lnTo>
                <a:lnTo>
                  <a:pt x="104503" y="52252"/>
                </a:lnTo>
                <a:lnTo>
                  <a:pt x="104503" y="45720"/>
                </a:lnTo>
                <a:lnTo>
                  <a:pt x="104503" y="45720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58783"/>
                </a:lnTo>
                <a:lnTo>
                  <a:pt x="117565" y="65314"/>
                </a:lnTo>
                <a:lnTo>
                  <a:pt x="117565" y="78377"/>
                </a:lnTo>
                <a:lnTo>
                  <a:pt x="117565" y="91440"/>
                </a:lnTo>
                <a:lnTo>
                  <a:pt x="124097" y="104503"/>
                </a:lnTo>
                <a:lnTo>
                  <a:pt x="124097" y="117566"/>
                </a:lnTo>
                <a:lnTo>
                  <a:pt x="130628" y="130629"/>
                </a:lnTo>
                <a:lnTo>
                  <a:pt x="137159" y="143691"/>
                </a:lnTo>
                <a:lnTo>
                  <a:pt x="137159" y="163286"/>
                </a:lnTo>
                <a:lnTo>
                  <a:pt x="137159" y="182880"/>
                </a:lnTo>
                <a:lnTo>
                  <a:pt x="143692" y="195943"/>
                </a:lnTo>
                <a:lnTo>
                  <a:pt x="143692" y="215537"/>
                </a:lnTo>
                <a:lnTo>
                  <a:pt x="143692" y="228600"/>
                </a:lnTo>
                <a:lnTo>
                  <a:pt x="143692" y="241663"/>
                </a:lnTo>
                <a:lnTo>
                  <a:pt x="143692" y="261257"/>
                </a:lnTo>
                <a:lnTo>
                  <a:pt x="143692" y="274320"/>
                </a:lnTo>
                <a:lnTo>
                  <a:pt x="137159" y="287383"/>
                </a:lnTo>
                <a:lnTo>
                  <a:pt x="137159" y="293914"/>
                </a:lnTo>
                <a:lnTo>
                  <a:pt x="130628" y="300446"/>
                </a:lnTo>
                <a:lnTo>
                  <a:pt x="124097" y="313509"/>
                </a:lnTo>
                <a:lnTo>
                  <a:pt x="117565" y="313509"/>
                </a:lnTo>
                <a:lnTo>
                  <a:pt x="111034" y="320040"/>
                </a:lnTo>
                <a:lnTo>
                  <a:pt x="104503" y="320040"/>
                </a:lnTo>
                <a:lnTo>
                  <a:pt x="91440" y="320040"/>
                </a:lnTo>
                <a:lnTo>
                  <a:pt x="84908" y="320040"/>
                </a:lnTo>
                <a:lnTo>
                  <a:pt x="78377" y="320040"/>
                </a:lnTo>
                <a:lnTo>
                  <a:pt x="71846" y="313509"/>
                </a:lnTo>
                <a:lnTo>
                  <a:pt x="65314" y="313509"/>
                </a:lnTo>
                <a:lnTo>
                  <a:pt x="58783" y="306977"/>
                </a:lnTo>
                <a:lnTo>
                  <a:pt x="45720" y="300446"/>
                </a:lnTo>
                <a:lnTo>
                  <a:pt x="45720" y="293914"/>
                </a:lnTo>
                <a:lnTo>
                  <a:pt x="45720" y="287383"/>
                </a:lnTo>
                <a:lnTo>
                  <a:pt x="39189" y="274320"/>
                </a:lnTo>
                <a:lnTo>
                  <a:pt x="45720" y="267789"/>
                </a:lnTo>
                <a:lnTo>
                  <a:pt x="45720" y="261257"/>
                </a:lnTo>
                <a:lnTo>
                  <a:pt x="52251" y="248194"/>
                </a:lnTo>
                <a:lnTo>
                  <a:pt x="58783" y="241663"/>
                </a:lnTo>
                <a:lnTo>
                  <a:pt x="65314" y="235132"/>
                </a:lnTo>
                <a:lnTo>
                  <a:pt x="78377" y="228600"/>
                </a:lnTo>
                <a:lnTo>
                  <a:pt x="84908" y="215537"/>
                </a:lnTo>
                <a:lnTo>
                  <a:pt x="97971" y="209006"/>
                </a:lnTo>
                <a:lnTo>
                  <a:pt x="111034" y="209006"/>
                </a:lnTo>
                <a:lnTo>
                  <a:pt x="124097" y="202475"/>
                </a:lnTo>
                <a:lnTo>
                  <a:pt x="130628" y="202475"/>
                </a:lnTo>
                <a:lnTo>
                  <a:pt x="137159" y="195943"/>
                </a:lnTo>
                <a:lnTo>
                  <a:pt x="156754" y="195943"/>
                </a:lnTo>
                <a:lnTo>
                  <a:pt x="156754" y="19594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1"/>
          <p:cNvSpPr/>
          <p:nvPr/>
        </p:nvSpPr>
        <p:spPr>
          <a:xfrm>
            <a:off x="8242663" y="2286000"/>
            <a:ext cx="6532" cy="6532"/>
          </a:xfrm>
          <a:custGeom>
            <a:avLst/>
            <a:gdLst/>
            <a:ahLst/>
            <a:cxnLst/>
            <a:rect l="l" t="t" r="r" b="b"/>
            <a:pathLst>
              <a:path w="6532" h="6532" extrusionOk="0">
                <a:moveTo>
                  <a:pt x="6531" y="6531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6531" y="6531"/>
                </a:lnTo>
                <a:lnTo>
                  <a:pt x="6531" y="6531"/>
                </a:lnTo>
                <a:close/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1"/>
          <p:cNvSpPr/>
          <p:nvPr/>
        </p:nvSpPr>
        <p:spPr>
          <a:xfrm>
            <a:off x="8543108" y="2227217"/>
            <a:ext cx="182881" cy="365761"/>
          </a:xfrm>
          <a:custGeom>
            <a:avLst/>
            <a:gdLst/>
            <a:ahLst/>
            <a:cxnLst/>
            <a:rect l="l" t="t" r="r" b="b"/>
            <a:pathLst>
              <a:path w="182881" h="365761" extrusionOk="0">
                <a:moveTo>
                  <a:pt x="0" y="0"/>
                </a:moveTo>
                <a:lnTo>
                  <a:pt x="6531" y="0"/>
                </a:lnTo>
                <a:lnTo>
                  <a:pt x="6531" y="0"/>
                </a:lnTo>
                <a:lnTo>
                  <a:pt x="19595" y="0"/>
                </a:lnTo>
                <a:lnTo>
                  <a:pt x="26126" y="0"/>
                </a:lnTo>
                <a:lnTo>
                  <a:pt x="39189" y="6532"/>
                </a:lnTo>
                <a:lnTo>
                  <a:pt x="45720" y="13063"/>
                </a:lnTo>
                <a:lnTo>
                  <a:pt x="52252" y="19594"/>
                </a:lnTo>
                <a:lnTo>
                  <a:pt x="65315" y="32657"/>
                </a:lnTo>
                <a:lnTo>
                  <a:pt x="78377" y="39189"/>
                </a:lnTo>
                <a:lnTo>
                  <a:pt x="91441" y="52252"/>
                </a:lnTo>
                <a:lnTo>
                  <a:pt x="111035" y="65314"/>
                </a:lnTo>
                <a:lnTo>
                  <a:pt x="117566" y="78377"/>
                </a:lnTo>
                <a:lnTo>
                  <a:pt x="130629" y="97971"/>
                </a:lnTo>
                <a:lnTo>
                  <a:pt x="143692" y="111034"/>
                </a:lnTo>
                <a:lnTo>
                  <a:pt x="150223" y="130629"/>
                </a:lnTo>
                <a:lnTo>
                  <a:pt x="163286" y="150223"/>
                </a:lnTo>
                <a:lnTo>
                  <a:pt x="169818" y="163286"/>
                </a:lnTo>
                <a:lnTo>
                  <a:pt x="176349" y="182880"/>
                </a:lnTo>
                <a:lnTo>
                  <a:pt x="182880" y="202474"/>
                </a:lnTo>
                <a:lnTo>
                  <a:pt x="182880" y="222069"/>
                </a:lnTo>
                <a:lnTo>
                  <a:pt x="182880" y="235132"/>
                </a:lnTo>
                <a:lnTo>
                  <a:pt x="182880" y="254726"/>
                </a:lnTo>
                <a:lnTo>
                  <a:pt x="182880" y="267788"/>
                </a:lnTo>
                <a:lnTo>
                  <a:pt x="182880" y="280851"/>
                </a:lnTo>
                <a:lnTo>
                  <a:pt x="176349" y="293914"/>
                </a:lnTo>
                <a:lnTo>
                  <a:pt x="169818" y="300446"/>
                </a:lnTo>
                <a:lnTo>
                  <a:pt x="169818" y="320040"/>
                </a:lnTo>
                <a:lnTo>
                  <a:pt x="163286" y="326572"/>
                </a:lnTo>
                <a:lnTo>
                  <a:pt x="156755" y="333103"/>
                </a:lnTo>
                <a:lnTo>
                  <a:pt x="150223" y="339634"/>
                </a:lnTo>
                <a:lnTo>
                  <a:pt x="143692" y="352697"/>
                </a:lnTo>
                <a:lnTo>
                  <a:pt x="137161" y="352697"/>
                </a:lnTo>
                <a:lnTo>
                  <a:pt x="130629" y="359229"/>
                </a:lnTo>
                <a:lnTo>
                  <a:pt x="124098" y="365760"/>
                </a:lnTo>
                <a:lnTo>
                  <a:pt x="124098" y="36576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1"/>
          <p:cNvSpPr/>
          <p:nvPr/>
        </p:nvSpPr>
        <p:spPr>
          <a:xfrm>
            <a:off x="4656908" y="2847703"/>
            <a:ext cx="78379" cy="1"/>
          </a:xfrm>
          <a:custGeom>
            <a:avLst/>
            <a:gdLst/>
            <a:ahLst/>
            <a:cxnLst/>
            <a:rect l="l" t="t" r="r" b="b"/>
            <a:pathLst>
              <a:path w="78379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2" y="0"/>
                </a:lnTo>
                <a:lnTo>
                  <a:pt x="13064" y="0"/>
                </a:lnTo>
                <a:lnTo>
                  <a:pt x="19595" y="0"/>
                </a:lnTo>
                <a:lnTo>
                  <a:pt x="32658" y="0"/>
                </a:lnTo>
                <a:lnTo>
                  <a:pt x="45720" y="0"/>
                </a:lnTo>
                <a:lnTo>
                  <a:pt x="58784" y="0"/>
                </a:lnTo>
                <a:lnTo>
                  <a:pt x="78378" y="0"/>
                </a:lnTo>
                <a:lnTo>
                  <a:pt x="78378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1"/>
          <p:cNvSpPr/>
          <p:nvPr/>
        </p:nvSpPr>
        <p:spPr>
          <a:xfrm>
            <a:off x="4865914" y="2743200"/>
            <a:ext cx="228601" cy="306978"/>
          </a:xfrm>
          <a:custGeom>
            <a:avLst/>
            <a:gdLst/>
            <a:ahLst/>
            <a:cxnLst/>
            <a:rect l="l" t="t" r="r" b="b"/>
            <a:pathLst>
              <a:path w="228601" h="306978" extrusionOk="0">
                <a:moveTo>
                  <a:pt x="0" y="26126"/>
                </a:moveTo>
                <a:lnTo>
                  <a:pt x="0" y="32657"/>
                </a:lnTo>
                <a:lnTo>
                  <a:pt x="0" y="39189"/>
                </a:lnTo>
                <a:lnTo>
                  <a:pt x="0" y="45720"/>
                </a:lnTo>
                <a:lnTo>
                  <a:pt x="0" y="58783"/>
                </a:lnTo>
                <a:lnTo>
                  <a:pt x="0" y="71846"/>
                </a:lnTo>
                <a:lnTo>
                  <a:pt x="0" y="84908"/>
                </a:lnTo>
                <a:lnTo>
                  <a:pt x="0" y="97971"/>
                </a:lnTo>
                <a:lnTo>
                  <a:pt x="0" y="111034"/>
                </a:lnTo>
                <a:lnTo>
                  <a:pt x="0" y="124097"/>
                </a:lnTo>
                <a:lnTo>
                  <a:pt x="0" y="143691"/>
                </a:lnTo>
                <a:lnTo>
                  <a:pt x="0" y="163286"/>
                </a:lnTo>
                <a:lnTo>
                  <a:pt x="0" y="176349"/>
                </a:lnTo>
                <a:lnTo>
                  <a:pt x="0" y="195943"/>
                </a:lnTo>
                <a:lnTo>
                  <a:pt x="0" y="209005"/>
                </a:lnTo>
                <a:lnTo>
                  <a:pt x="0" y="228600"/>
                </a:lnTo>
                <a:lnTo>
                  <a:pt x="0" y="241663"/>
                </a:lnTo>
                <a:lnTo>
                  <a:pt x="0" y="254726"/>
                </a:lnTo>
                <a:lnTo>
                  <a:pt x="0" y="267789"/>
                </a:lnTo>
                <a:lnTo>
                  <a:pt x="0" y="280851"/>
                </a:lnTo>
                <a:lnTo>
                  <a:pt x="0" y="293914"/>
                </a:lnTo>
                <a:lnTo>
                  <a:pt x="0" y="300446"/>
                </a:lnTo>
                <a:lnTo>
                  <a:pt x="0" y="300446"/>
                </a:lnTo>
                <a:lnTo>
                  <a:pt x="0" y="306977"/>
                </a:lnTo>
                <a:lnTo>
                  <a:pt x="0" y="306977"/>
                </a:lnTo>
                <a:lnTo>
                  <a:pt x="0" y="306977"/>
                </a:lnTo>
                <a:lnTo>
                  <a:pt x="0" y="306977"/>
                </a:lnTo>
                <a:lnTo>
                  <a:pt x="0" y="306977"/>
                </a:lnTo>
                <a:lnTo>
                  <a:pt x="0" y="300446"/>
                </a:lnTo>
                <a:lnTo>
                  <a:pt x="0" y="293914"/>
                </a:lnTo>
                <a:lnTo>
                  <a:pt x="0" y="280851"/>
                </a:lnTo>
                <a:lnTo>
                  <a:pt x="0" y="274320"/>
                </a:lnTo>
                <a:lnTo>
                  <a:pt x="0" y="261257"/>
                </a:lnTo>
                <a:lnTo>
                  <a:pt x="0" y="241663"/>
                </a:lnTo>
                <a:lnTo>
                  <a:pt x="0" y="228600"/>
                </a:lnTo>
                <a:lnTo>
                  <a:pt x="0" y="209005"/>
                </a:lnTo>
                <a:lnTo>
                  <a:pt x="0" y="195943"/>
                </a:lnTo>
                <a:lnTo>
                  <a:pt x="0" y="176349"/>
                </a:lnTo>
                <a:lnTo>
                  <a:pt x="0" y="156754"/>
                </a:lnTo>
                <a:lnTo>
                  <a:pt x="0" y="137160"/>
                </a:lnTo>
                <a:lnTo>
                  <a:pt x="0" y="117565"/>
                </a:lnTo>
                <a:lnTo>
                  <a:pt x="0" y="104503"/>
                </a:lnTo>
                <a:lnTo>
                  <a:pt x="0" y="84908"/>
                </a:lnTo>
                <a:lnTo>
                  <a:pt x="0" y="65314"/>
                </a:lnTo>
                <a:lnTo>
                  <a:pt x="0" y="52251"/>
                </a:lnTo>
                <a:lnTo>
                  <a:pt x="0" y="39189"/>
                </a:lnTo>
                <a:lnTo>
                  <a:pt x="0" y="32657"/>
                </a:lnTo>
                <a:lnTo>
                  <a:pt x="0" y="19594"/>
                </a:lnTo>
                <a:lnTo>
                  <a:pt x="0" y="13063"/>
                </a:lnTo>
                <a:lnTo>
                  <a:pt x="0" y="13063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13063"/>
                </a:lnTo>
                <a:lnTo>
                  <a:pt x="0" y="19594"/>
                </a:lnTo>
                <a:lnTo>
                  <a:pt x="6532" y="26126"/>
                </a:lnTo>
                <a:lnTo>
                  <a:pt x="6532" y="39189"/>
                </a:lnTo>
                <a:lnTo>
                  <a:pt x="13063" y="45720"/>
                </a:lnTo>
                <a:lnTo>
                  <a:pt x="13063" y="58783"/>
                </a:lnTo>
                <a:lnTo>
                  <a:pt x="19595" y="71846"/>
                </a:lnTo>
                <a:lnTo>
                  <a:pt x="19595" y="84908"/>
                </a:lnTo>
                <a:lnTo>
                  <a:pt x="32658" y="97971"/>
                </a:lnTo>
                <a:lnTo>
                  <a:pt x="32658" y="111034"/>
                </a:lnTo>
                <a:lnTo>
                  <a:pt x="39189" y="117565"/>
                </a:lnTo>
                <a:lnTo>
                  <a:pt x="45720" y="130628"/>
                </a:lnTo>
                <a:lnTo>
                  <a:pt x="52252" y="137160"/>
                </a:lnTo>
                <a:lnTo>
                  <a:pt x="58783" y="150223"/>
                </a:lnTo>
                <a:lnTo>
                  <a:pt x="71846" y="156754"/>
                </a:lnTo>
                <a:lnTo>
                  <a:pt x="78377" y="163286"/>
                </a:lnTo>
                <a:lnTo>
                  <a:pt x="91440" y="169817"/>
                </a:lnTo>
                <a:lnTo>
                  <a:pt x="97972" y="176349"/>
                </a:lnTo>
                <a:lnTo>
                  <a:pt x="104503" y="176349"/>
                </a:lnTo>
                <a:lnTo>
                  <a:pt x="117566" y="176349"/>
                </a:lnTo>
                <a:lnTo>
                  <a:pt x="130629" y="176349"/>
                </a:lnTo>
                <a:lnTo>
                  <a:pt x="137160" y="169817"/>
                </a:lnTo>
                <a:lnTo>
                  <a:pt x="150223" y="169817"/>
                </a:lnTo>
                <a:lnTo>
                  <a:pt x="156755" y="163286"/>
                </a:lnTo>
                <a:lnTo>
                  <a:pt x="163286" y="150223"/>
                </a:lnTo>
                <a:lnTo>
                  <a:pt x="176349" y="143691"/>
                </a:lnTo>
                <a:lnTo>
                  <a:pt x="182880" y="130628"/>
                </a:lnTo>
                <a:lnTo>
                  <a:pt x="189412" y="117565"/>
                </a:lnTo>
                <a:lnTo>
                  <a:pt x="195943" y="104503"/>
                </a:lnTo>
                <a:lnTo>
                  <a:pt x="195943" y="91440"/>
                </a:lnTo>
                <a:lnTo>
                  <a:pt x="202474" y="71846"/>
                </a:lnTo>
                <a:lnTo>
                  <a:pt x="209006" y="65314"/>
                </a:lnTo>
                <a:lnTo>
                  <a:pt x="209006" y="45720"/>
                </a:lnTo>
                <a:lnTo>
                  <a:pt x="215537" y="39189"/>
                </a:lnTo>
                <a:lnTo>
                  <a:pt x="222069" y="26126"/>
                </a:lnTo>
                <a:lnTo>
                  <a:pt x="222069" y="13063"/>
                </a:lnTo>
                <a:lnTo>
                  <a:pt x="222069" y="6531"/>
                </a:lnTo>
                <a:lnTo>
                  <a:pt x="228600" y="6531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6531"/>
                </a:lnTo>
                <a:lnTo>
                  <a:pt x="222069" y="13063"/>
                </a:lnTo>
                <a:lnTo>
                  <a:pt x="222069" y="19594"/>
                </a:lnTo>
                <a:lnTo>
                  <a:pt x="222069" y="32657"/>
                </a:lnTo>
                <a:lnTo>
                  <a:pt x="222069" y="39189"/>
                </a:lnTo>
                <a:lnTo>
                  <a:pt x="215537" y="52251"/>
                </a:lnTo>
                <a:lnTo>
                  <a:pt x="215537" y="65314"/>
                </a:lnTo>
                <a:lnTo>
                  <a:pt x="209006" y="78377"/>
                </a:lnTo>
                <a:lnTo>
                  <a:pt x="209006" y="97971"/>
                </a:lnTo>
                <a:lnTo>
                  <a:pt x="209006" y="111034"/>
                </a:lnTo>
                <a:lnTo>
                  <a:pt x="202474" y="130628"/>
                </a:lnTo>
                <a:lnTo>
                  <a:pt x="202474" y="143691"/>
                </a:lnTo>
                <a:lnTo>
                  <a:pt x="202474" y="163286"/>
                </a:lnTo>
                <a:lnTo>
                  <a:pt x="195943" y="176349"/>
                </a:lnTo>
                <a:lnTo>
                  <a:pt x="195943" y="195943"/>
                </a:lnTo>
                <a:lnTo>
                  <a:pt x="195943" y="209005"/>
                </a:lnTo>
                <a:lnTo>
                  <a:pt x="195943" y="228600"/>
                </a:lnTo>
                <a:lnTo>
                  <a:pt x="195943" y="235131"/>
                </a:lnTo>
                <a:lnTo>
                  <a:pt x="195943" y="248194"/>
                </a:lnTo>
                <a:lnTo>
                  <a:pt x="195943" y="261257"/>
                </a:lnTo>
                <a:lnTo>
                  <a:pt x="195943" y="267789"/>
                </a:lnTo>
                <a:lnTo>
                  <a:pt x="195943" y="280851"/>
                </a:lnTo>
                <a:lnTo>
                  <a:pt x="195943" y="287383"/>
                </a:lnTo>
                <a:lnTo>
                  <a:pt x="195943" y="293914"/>
                </a:lnTo>
                <a:lnTo>
                  <a:pt x="195943" y="293914"/>
                </a:lnTo>
                <a:lnTo>
                  <a:pt x="202474" y="293914"/>
                </a:lnTo>
                <a:lnTo>
                  <a:pt x="202474" y="300446"/>
                </a:lnTo>
                <a:lnTo>
                  <a:pt x="202474" y="300446"/>
                </a:lnTo>
                <a:lnTo>
                  <a:pt x="202474" y="30044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1"/>
          <p:cNvSpPr/>
          <p:nvPr/>
        </p:nvSpPr>
        <p:spPr>
          <a:xfrm>
            <a:off x="5159828" y="2893423"/>
            <a:ext cx="13064" cy="130629"/>
          </a:xfrm>
          <a:custGeom>
            <a:avLst/>
            <a:gdLst/>
            <a:ahLst/>
            <a:cxnLst/>
            <a:rect l="l" t="t" r="r" b="b"/>
            <a:pathLst>
              <a:path w="13064" h="130629" extrusionOk="0">
                <a:moveTo>
                  <a:pt x="13063" y="0"/>
                </a:moveTo>
                <a:lnTo>
                  <a:pt x="13063" y="0"/>
                </a:lnTo>
                <a:lnTo>
                  <a:pt x="6532" y="6531"/>
                </a:lnTo>
                <a:lnTo>
                  <a:pt x="6532" y="13063"/>
                </a:lnTo>
                <a:lnTo>
                  <a:pt x="6532" y="19594"/>
                </a:lnTo>
                <a:lnTo>
                  <a:pt x="6532" y="32657"/>
                </a:lnTo>
                <a:lnTo>
                  <a:pt x="0" y="39188"/>
                </a:lnTo>
                <a:lnTo>
                  <a:pt x="0" y="45720"/>
                </a:lnTo>
                <a:lnTo>
                  <a:pt x="6532" y="58782"/>
                </a:lnTo>
                <a:lnTo>
                  <a:pt x="6532" y="65314"/>
                </a:lnTo>
                <a:lnTo>
                  <a:pt x="6532" y="78377"/>
                </a:lnTo>
                <a:lnTo>
                  <a:pt x="0" y="84908"/>
                </a:lnTo>
                <a:lnTo>
                  <a:pt x="0" y="91440"/>
                </a:lnTo>
                <a:lnTo>
                  <a:pt x="0" y="104503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7"/>
                </a:lnTo>
                <a:lnTo>
                  <a:pt x="0" y="124097"/>
                </a:lnTo>
                <a:lnTo>
                  <a:pt x="6532" y="130628"/>
                </a:lnTo>
                <a:lnTo>
                  <a:pt x="6532" y="130628"/>
                </a:lnTo>
                <a:lnTo>
                  <a:pt x="6532" y="13062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1"/>
          <p:cNvSpPr/>
          <p:nvPr/>
        </p:nvSpPr>
        <p:spPr>
          <a:xfrm>
            <a:off x="5238206" y="2880360"/>
            <a:ext cx="150223" cy="137161"/>
          </a:xfrm>
          <a:custGeom>
            <a:avLst/>
            <a:gdLst/>
            <a:ahLst/>
            <a:cxnLst/>
            <a:rect l="l" t="t" r="r" b="b"/>
            <a:pathLst>
              <a:path w="150223" h="137161" extrusionOk="0">
                <a:moveTo>
                  <a:pt x="6531" y="19594"/>
                </a:moveTo>
                <a:lnTo>
                  <a:pt x="6531" y="19594"/>
                </a:lnTo>
                <a:lnTo>
                  <a:pt x="6531" y="13063"/>
                </a:lnTo>
                <a:lnTo>
                  <a:pt x="6531" y="19594"/>
                </a:lnTo>
                <a:lnTo>
                  <a:pt x="6531" y="19594"/>
                </a:lnTo>
                <a:lnTo>
                  <a:pt x="6531" y="26126"/>
                </a:lnTo>
                <a:lnTo>
                  <a:pt x="6531" y="32657"/>
                </a:lnTo>
                <a:lnTo>
                  <a:pt x="6531" y="32657"/>
                </a:lnTo>
                <a:lnTo>
                  <a:pt x="6531" y="39189"/>
                </a:lnTo>
                <a:lnTo>
                  <a:pt x="6531" y="52251"/>
                </a:lnTo>
                <a:lnTo>
                  <a:pt x="6531" y="58783"/>
                </a:lnTo>
                <a:lnTo>
                  <a:pt x="6531" y="71845"/>
                </a:lnTo>
                <a:lnTo>
                  <a:pt x="6531" y="78377"/>
                </a:lnTo>
                <a:lnTo>
                  <a:pt x="6531" y="91440"/>
                </a:lnTo>
                <a:lnTo>
                  <a:pt x="6531" y="104503"/>
                </a:lnTo>
                <a:lnTo>
                  <a:pt x="6531" y="111034"/>
                </a:lnTo>
                <a:lnTo>
                  <a:pt x="6531" y="117566"/>
                </a:lnTo>
                <a:lnTo>
                  <a:pt x="0" y="124097"/>
                </a:lnTo>
                <a:lnTo>
                  <a:pt x="0" y="130629"/>
                </a:lnTo>
                <a:lnTo>
                  <a:pt x="0" y="130629"/>
                </a:lnTo>
                <a:lnTo>
                  <a:pt x="0" y="137160"/>
                </a:lnTo>
                <a:lnTo>
                  <a:pt x="0" y="137160"/>
                </a:lnTo>
                <a:lnTo>
                  <a:pt x="0" y="137160"/>
                </a:lnTo>
                <a:lnTo>
                  <a:pt x="0" y="137160"/>
                </a:lnTo>
                <a:lnTo>
                  <a:pt x="0" y="137160"/>
                </a:lnTo>
                <a:lnTo>
                  <a:pt x="0" y="137160"/>
                </a:lnTo>
                <a:lnTo>
                  <a:pt x="0" y="130629"/>
                </a:lnTo>
                <a:lnTo>
                  <a:pt x="0" y="124097"/>
                </a:lnTo>
                <a:lnTo>
                  <a:pt x="6531" y="117566"/>
                </a:lnTo>
                <a:lnTo>
                  <a:pt x="6531" y="111034"/>
                </a:lnTo>
                <a:lnTo>
                  <a:pt x="13063" y="97971"/>
                </a:lnTo>
                <a:lnTo>
                  <a:pt x="19594" y="91440"/>
                </a:lnTo>
                <a:lnTo>
                  <a:pt x="19594" y="71845"/>
                </a:lnTo>
                <a:lnTo>
                  <a:pt x="26125" y="65314"/>
                </a:lnTo>
                <a:lnTo>
                  <a:pt x="32657" y="52251"/>
                </a:lnTo>
                <a:lnTo>
                  <a:pt x="39188" y="39189"/>
                </a:lnTo>
                <a:lnTo>
                  <a:pt x="52251" y="32657"/>
                </a:lnTo>
                <a:lnTo>
                  <a:pt x="58782" y="26126"/>
                </a:lnTo>
                <a:lnTo>
                  <a:pt x="65314" y="13063"/>
                </a:lnTo>
                <a:lnTo>
                  <a:pt x="78377" y="13063"/>
                </a:lnTo>
                <a:lnTo>
                  <a:pt x="84908" y="6531"/>
                </a:lnTo>
                <a:lnTo>
                  <a:pt x="91440" y="0"/>
                </a:lnTo>
                <a:lnTo>
                  <a:pt x="104503" y="0"/>
                </a:lnTo>
                <a:lnTo>
                  <a:pt x="111034" y="0"/>
                </a:lnTo>
                <a:lnTo>
                  <a:pt x="117566" y="0"/>
                </a:lnTo>
                <a:lnTo>
                  <a:pt x="124097" y="0"/>
                </a:lnTo>
                <a:lnTo>
                  <a:pt x="130628" y="0"/>
                </a:lnTo>
                <a:lnTo>
                  <a:pt x="137160" y="6531"/>
                </a:lnTo>
                <a:lnTo>
                  <a:pt x="137160" y="13063"/>
                </a:lnTo>
                <a:lnTo>
                  <a:pt x="143691" y="13063"/>
                </a:lnTo>
                <a:lnTo>
                  <a:pt x="143691" y="26126"/>
                </a:lnTo>
                <a:lnTo>
                  <a:pt x="143691" y="32657"/>
                </a:lnTo>
                <a:lnTo>
                  <a:pt x="150222" y="39189"/>
                </a:lnTo>
                <a:lnTo>
                  <a:pt x="150222" y="52251"/>
                </a:lnTo>
                <a:lnTo>
                  <a:pt x="150222" y="58783"/>
                </a:lnTo>
                <a:lnTo>
                  <a:pt x="150222" y="71845"/>
                </a:lnTo>
                <a:lnTo>
                  <a:pt x="150222" y="78377"/>
                </a:lnTo>
                <a:lnTo>
                  <a:pt x="150222" y="91440"/>
                </a:lnTo>
                <a:lnTo>
                  <a:pt x="150222" y="97971"/>
                </a:lnTo>
                <a:lnTo>
                  <a:pt x="143691" y="111034"/>
                </a:lnTo>
                <a:lnTo>
                  <a:pt x="143691" y="117566"/>
                </a:lnTo>
                <a:lnTo>
                  <a:pt x="143691" y="124097"/>
                </a:lnTo>
                <a:lnTo>
                  <a:pt x="137160" y="130629"/>
                </a:lnTo>
                <a:lnTo>
                  <a:pt x="137160" y="130629"/>
                </a:lnTo>
                <a:lnTo>
                  <a:pt x="137160" y="137160"/>
                </a:lnTo>
                <a:lnTo>
                  <a:pt x="137160" y="137160"/>
                </a:lnTo>
                <a:lnTo>
                  <a:pt x="137160" y="137160"/>
                </a:lnTo>
                <a:lnTo>
                  <a:pt x="137160" y="137160"/>
                </a:lnTo>
                <a:lnTo>
                  <a:pt x="137160" y="13716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5460274" y="2886891"/>
            <a:ext cx="19596" cy="111036"/>
          </a:xfrm>
          <a:custGeom>
            <a:avLst/>
            <a:gdLst/>
            <a:ahLst/>
            <a:cxnLst/>
            <a:rect l="l" t="t" r="r" b="b"/>
            <a:pathLst>
              <a:path w="19596" h="111036" extrusionOk="0">
                <a:moveTo>
                  <a:pt x="19595" y="0"/>
                </a:moveTo>
                <a:lnTo>
                  <a:pt x="13063" y="0"/>
                </a:lnTo>
                <a:lnTo>
                  <a:pt x="13063" y="6532"/>
                </a:lnTo>
                <a:lnTo>
                  <a:pt x="13063" y="13063"/>
                </a:lnTo>
                <a:lnTo>
                  <a:pt x="13063" y="19595"/>
                </a:lnTo>
                <a:lnTo>
                  <a:pt x="13063" y="32658"/>
                </a:lnTo>
                <a:lnTo>
                  <a:pt x="13063" y="39189"/>
                </a:lnTo>
                <a:lnTo>
                  <a:pt x="13063" y="52252"/>
                </a:lnTo>
                <a:lnTo>
                  <a:pt x="6532" y="58783"/>
                </a:lnTo>
                <a:lnTo>
                  <a:pt x="6532" y="65314"/>
                </a:lnTo>
                <a:lnTo>
                  <a:pt x="6532" y="78377"/>
                </a:lnTo>
                <a:lnTo>
                  <a:pt x="6532" y="84909"/>
                </a:lnTo>
                <a:lnTo>
                  <a:pt x="6532" y="91440"/>
                </a:lnTo>
                <a:lnTo>
                  <a:pt x="0" y="97972"/>
                </a:lnTo>
                <a:lnTo>
                  <a:pt x="0" y="104503"/>
                </a:lnTo>
                <a:lnTo>
                  <a:pt x="0" y="111035"/>
                </a:lnTo>
                <a:lnTo>
                  <a:pt x="0" y="11103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1"/>
          <p:cNvSpPr/>
          <p:nvPr/>
        </p:nvSpPr>
        <p:spPr>
          <a:xfrm>
            <a:off x="5532120" y="2873828"/>
            <a:ext cx="137161" cy="143693"/>
          </a:xfrm>
          <a:custGeom>
            <a:avLst/>
            <a:gdLst/>
            <a:ahLst/>
            <a:cxnLst/>
            <a:rect l="l" t="t" r="r" b="b"/>
            <a:pathLst>
              <a:path w="137161" h="143693" extrusionOk="0">
                <a:moveTo>
                  <a:pt x="0" y="6532"/>
                </a:move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6531" y="19595"/>
                </a:lnTo>
                <a:lnTo>
                  <a:pt x="6531" y="19595"/>
                </a:lnTo>
                <a:lnTo>
                  <a:pt x="6531" y="32658"/>
                </a:lnTo>
                <a:lnTo>
                  <a:pt x="13063" y="39189"/>
                </a:lnTo>
                <a:lnTo>
                  <a:pt x="13063" y="45721"/>
                </a:lnTo>
                <a:lnTo>
                  <a:pt x="13063" y="58783"/>
                </a:lnTo>
                <a:lnTo>
                  <a:pt x="13063" y="71846"/>
                </a:lnTo>
                <a:lnTo>
                  <a:pt x="13063" y="78377"/>
                </a:lnTo>
                <a:lnTo>
                  <a:pt x="6531" y="84909"/>
                </a:lnTo>
                <a:lnTo>
                  <a:pt x="6531" y="97972"/>
                </a:lnTo>
                <a:lnTo>
                  <a:pt x="6531" y="104503"/>
                </a:lnTo>
                <a:lnTo>
                  <a:pt x="6531" y="104503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17566"/>
                </a:lnTo>
                <a:lnTo>
                  <a:pt x="6531" y="117566"/>
                </a:lnTo>
                <a:lnTo>
                  <a:pt x="6531" y="111035"/>
                </a:lnTo>
                <a:lnTo>
                  <a:pt x="6531" y="111035"/>
                </a:lnTo>
                <a:lnTo>
                  <a:pt x="6531" y="104503"/>
                </a:lnTo>
                <a:lnTo>
                  <a:pt x="13063" y="97972"/>
                </a:lnTo>
                <a:lnTo>
                  <a:pt x="13063" y="84909"/>
                </a:lnTo>
                <a:lnTo>
                  <a:pt x="19594" y="78377"/>
                </a:lnTo>
                <a:lnTo>
                  <a:pt x="19594" y="71846"/>
                </a:lnTo>
                <a:lnTo>
                  <a:pt x="26126" y="58783"/>
                </a:lnTo>
                <a:lnTo>
                  <a:pt x="32657" y="52252"/>
                </a:lnTo>
                <a:lnTo>
                  <a:pt x="39189" y="39189"/>
                </a:lnTo>
                <a:lnTo>
                  <a:pt x="45720" y="32658"/>
                </a:lnTo>
                <a:lnTo>
                  <a:pt x="52252" y="26126"/>
                </a:lnTo>
                <a:lnTo>
                  <a:pt x="65314" y="19595"/>
                </a:lnTo>
                <a:lnTo>
                  <a:pt x="71846" y="13063"/>
                </a:lnTo>
                <a:lnTo>
                  <a:pt x="78377" y="6532"/>
                </a:lnTo>
                <a:lnTo>
                  <a:pt x="91440" y="6532"/>
                </a:lnTo>
                <a:lnTo>
                  <a:pt x="97971" y="6532"/>
                </a:lnTo>
                <a:lnTo>
                  <a:pt x="104503" y="6532"/>
                </a:lnTo>
                <a:lnTo>
                  <a:pt x="111034" y="0"/>
                </a:lnTo>
                <a:lnTo>
                  <a:pt x="117566" y="6532"/>
                </a:lnTo>
                <a:lnTo>
                  <a:pt x="124097" y="6532"/>
                </a:lnTo>
                <a:lnTo>
                  <a:pt x="124097" y="13063"/>
                </a:lnTo>
                <a:lnTo>
                  <a:pt x="130629" y="13063"/>
                </a:lnTo>
                <a:lnTo>
                  <a:pt x="137160" y="26126"/>
                </a:lnTo>
                <a:lnTo>
                  <a:pt x="137160" y="32658"/>
                </a:lnTo>
                <a:lnTo>
                  <a:pt x="137160" y="45721"/>
                </a:lnTo>
                <a:lnTo>
                  <a:pt x="137160" y="52252"/>
                </a:lnTo>
                <a:lnTo>
                  <a:pt x="137160" y="65315"/>
                </a:lnTo>
                <a:lnTo>
                  <a:pt x="137160" y="71846"/>
                </a:lnTo>
                <a:lnTo>
                  <a:pt x="137160" y="84909"/>
                </a:lnTo>
                <a:lnTo>
                  <a:pt x="137160" y="97972"/>
                </a:lnTo>
                <a:lnTo>
                  <a:pt x="130629" y="104503"/>
                </a:lnTo>
                <a:lnTo>
                  <a:pt x="130629" y="117566"/>
                </a:lnTo>
                <a:lnTo>
                  <a:pt x="124097" y="124098"/>
                </a:lnTo>
                <a:lnTo>
                  <a:pt x="124097" y="130629"/>
                </a:lnTo>
                <a:lnTo>
                  <a:pt x="124097" y="137161"/>
                </a:lnTo>
                <a:lnTo>
                  <a:pt x="124097" y="143692"/>
                </a:lnTo>
                <a:lnTo>
                  <a:pt x="124097" y="14369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1"/>
          <p:cNvSpPr/>
          <p:nvPr/>
        </p:nvSpPr>
        <p:spPr>
          <a:xfrm>
            <a:off x="5669280" y="2847703"/>
            <a:ext cx="189412" cy="372292"/>
          </a:xfrm>
          <a:custGeom>
            <a:avLst/>
            <a:gdLst/>
            <a:ahLst/>
            <a:cxnLst/>
            <a:rect l="l" t="t" r="r" b="b"/>
            <a:pathLst>
              <a:path w="189412" h="372292" extrusionOk="0">
                <a:moveTo>
                  <a:pt x="176348" y="71846"/>
                </a:moveTo>
                <a:lnTo>
                  <a:pt x="182880" y="65314"/>
                </a:lnTo>
                <a:lnTo>
                  <a:pt x="182880" y="52251"/>
                </a:lnTo>
                <a:lnTo>
                  <a:pt x="182880" y="39188"/>
                </a:lnTo>
                <a:lnTo>
                  <a:pt x="189411" y="32657"/>
                </a:lnTo>
                <a:lnTo>
                  <a:pt x="182880" y="26125"/>
                </a:lnTo>
                <a:lnTo>
                  <a:pt x="182880" y="13062"/>
                </a:lnTo>
                <a:lnTo>
                  <a:pt x="176348" y="6531"/>
                </a:lnTo>
                <a:lnTo>
                  <a:pt x="169817" y="6531"/>
                </a:lnTo>
                <a:lnTo>
                  <a:pt x="163286" y="0"/>
                </a:lnTo>
                <a:lnTo>
                  <a:pt x="156754" y="0"/>
                </a:lnTo>
                <a:lnTo>
                  <a:pt x="143692" y="0"/>
                </a:lnTo>
                <a:lnTo>
                  <a:pt x="137160" y="6531"/>
                </a:lnTo>
                <a:lnTo>
                  <a:pt x="124097" y="6531"/>
                </a:lnTo>
                <a:lnTo>
                  <a:pt x="117566" y="13062"/>
                </a:lnTo>
                <a:lnTo>
                  <a:pt x="104503" y="26125"/>
                </a:lnTo>
                <a:lnTo>
                  <a:pt x="97971" y="32657"/>
                </a:lnTo>
                <a:lnTo>
                  <a:pt x="91440" y="45720"/>
                </a:lnTo>
                <a:lnTo>
                  <a:pt x="78377" y="58783"/>
                </a:lnTo>
                <a:lnTo>
                  <a:pt x="78377" y="71846"/>
                </a:lnTo>
                <a:lnTo>
                  <a:pt x="71846" y="78377"/>
                </a:lnTo>
                <a:lnTo>
                  <a:pt x="65314" y="91440"/>
                </a:lnTo>
                <a:lnTo>
                  <a:pt x="65314" y="97971"/>
                </a:lnTo>
                <a:lnTo>
                  <a:pt x="65314" y="104502"/>
                </a:lnTo>
                <a:lnTo>
                  <a:pt x="65314" y="111034"/>
                </a:lnTo>
                <a:lnTo>
                  <a:pt x="65314" y="124097"/>
                </a:lnTo>
                <a:lnTo>
                  <a:pt x="65314" y="124097"/>
                </a:lnTo>
                <a:lnTo>
                  <a:pt x="71846" y="130628"/>
                </a:lnTo>
                <a:lnTo>
                  <a:pt x="71846" y="130628"/>
                </a:lnTo>
                <a:lnTo>
                  <a:pt x="78377" y="130628"/>
                </a:lnTo>
                <a:lnTo>
                  <a:pt x="84908" y="130628"/>
                </a:lnTo>
                <a:lnTo>
                  <a:pt x="91440" y="130628"/>
                </a:lnTo>
                <a:lnTo>
                  <a:pt x="91440" y="130628"/>
                </a:lnTo>
                <a:lnTo>
                  <a:pt x="97971" y="130628"/>
                </a:lnTo>
                <a:lnTo>
                  <a:pt x="104503" y="124097"/>
                </a:lnTo>
                <a:lnTo>
                  <a:pt x="111034" y="117565"/>
                </a:lnTo>
                <a:lnTo>
                  <a:pt x="124097" y="111034"/>
                </a:lnTo>
                <a:lnTo>
                  <a:pt x="130629" y="97971"/>
                </a:lnTo>
                <a:lnTo>
                  <a:pt x="137160" y="91440"/>
                </a:lnTo>
                <a:lnTo>
                  <a:pt x="143692" y="84908"/>
                </a:lnTo>
                <a:lnTo>
                  <a:pt x="150223" y="71846"/>
                </a:lnTo>
                <a:lnTo>
                  <a:pt x="156754" y="65314"/>
                </a:lnTo>
                <a:lnTo>
                  <a:pt x="163286" y="58783"/>
                </a:lnTo>
                <a:lnTo>
                  <a:pt x="169817" y="52251"/>
                </a:lnTo>
                <a:lnTo>
                  <a:pt x="169817" y="45720"/>
                </a:lnTo>
                <a:lnTo>
                  <a:pt x="169817" y="45720"/>
                </a:lnTo>
                <a:lnTo>
                  <a:pt x="169817" y="39188"/>
                </a:lnTo>
                <a:lnTo>
                  <a:pt x="176348" y="39188"/>
                </a:lnTo>
                <a:lnTo>
                  <a:pt x="176348" y="39188"/>
                </a:lnTo>
                <a:lnTo>
                  <a:pt x="176348" y="39188"/>
                </a:lnTo>
                <a:lnTo>
                  <a:pt x="176348" y="39188"/>
                </a:lnTo>
                <a:lnTo>
                  <a:pt x="176348" y="39188"/>
                </a:lnTo>
                <a:lnTo>
                  <a:pt x="176348" y="45720"/>
                </a:lnTo>
                <a:lnTo>
                  <a:pt x="176348" y="58783"/>
                </a:lnTo>
                <a:lnTo>
                  <a:pt x="169817" y="65314"/>
                </a:lnTo>
                <a:lnTo>
                  <a:pt x="169817" y="78377"/>
                </a:lnTo>
                <a:lnTo>
                  <a:pt x="169817" y="91440"/>
                </a:lnTo>
                <a:lnTo>
                  <a:pt x="169817" y="104502"/>
                </a:lnTo>
                <a:lnTo>
                  <a:pt x="169817" y="117565"/>
                </a:lnTo>
                <a:lnTo>
                  <a:pt x="169817" y="130628"/>
                </a:lnTo>
                <a:lnTo>
                  <a:pt x="169817" y="150223"/>
                </a:lnTo>
                <a:lnTo>
                  <a:pt x="169817" y="163286"/>
                </a:lnTo>
                <a:lnTo>
                  <a:pt x="169817" y="182880"/>
                </a:lnTo>
                <a:lnTo>
                  <a:pt x="169817" y="202474"/>
                </a:lnTo>
                <a:lnTo>
                  <a:pt x="169817" y="222068"/>
                </a:lnTo>
                <a:lnTo>
                  <a:pt x="169817" y="235131"/>
                </a:lnTo>
                <a:lnTo>
                  <a:pt x="169817" y="254725"/>
                </a:lnTo>
                <a:lnTo>
                  <a:pt x="169817" y="274320"/>
                </a:lnTo>
                <a:lnTo>
                  <a:pt x="169817" y="287383"/>
                </a:lnTo>
                <a:lnTo>
                  <a:pt x="169817" y="300446"/>
                </a:lnTo>
                <a:lnTo>
                  <a:pt x="163286" y="320040"/>
                </a:lnTo>
                <a:lnTo>
                  <a:pt x="156754" y="333102"/>
                </a:lnTo>
                <a:lnTo>
                  <a:pt x="150223" y="339634"/>
                </a:lnTo>
                <a:lnTo>
                  <a:pt x="143692" y="352697"/>
                </a:lnTo>
                <a:lnTo>
                  <a:pt x="137160" y="359228"/>
                </a:lnTo>
                <a:lnTo>
                  <a:pt x="124097" y="365760"/>
                </a:lnTo>
                <a:lnTo>
                  <a:pt x="111034" y="372291"/>
                </a:lnTo>
                <a:lnTo>
                  <a:pt x="104503" y="372291"/>
                </a:lnTo>
                <a:lnTo>
                  <a:pt x="84908" y="372291"/>
                </a:lnTo>
                <a:lnTo>
                  <a:pt x="71846" y="372291"/>
                </a:lnTo>
                <a:lnTo>
                  <a:pt x="58783" y="372291"/>
                </a:lnTo>
                <a:lnTo>
                  <a:pt x="45720" y="365760"/>
                </a:lnTo>
                <a:lnTo>
                  <a:pt x="32657" y="359228"/>
                </a:lnTo>
                <a:lnTo>
                  <a:pt x="19594" y="346165"/>
                </a:lnTo>
                <a:lnTo>
                  <a:pt x="0" y="333102"/>
                </a:lnTo>
                <a:lnTo>
                  <a:pt x="0" y="33310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5479869" y="2815046"/>
            <a:ext cx="1" cy="6532"/>
          </a:xfrm>
          <a:custGeom>
            <a:avLst/>
            <a:gdLst/>
            <a:ahLst/>
            <a:cxnLst/>
            <a:rect l="l" t="t" r="r" b="b"/>
            <a:pathLst>
              <a:path w="1" h="6532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1"/>
          <p:cNvSpPr/>
          <p:nvPr/>
        </p:nvSpPr>
        <p:spPr>
          <a:xfrm>
            <a:off x="5238206" y="2815046"/>
            <a:ext cx="6532" cy="1"/>
          </a:xfrm>
          <a:custGeom>
            <a:avLst/>
            <a:gdLst/>
            <a:ahLst/>
            <a:cxnLst/>
            <a:rect l="l" t="t" r="r" b="b"/>
            <a:pathLst>
              <a:path w="6532" h="1" extrusionOk="0">
                <a:moveTo>
                  <a:pt x="6531" y="0"/>
                </a:moveTo>
                <a:lnTo>
                  <a:pt x="653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6126480" y="2821577"/>
            <a:ext cx="137161" cy="137161"/>
          </a:xfrm>
          <a:custGeom>
            <a:avLst/>
            <a:gdLst/>
            <a:ahLst/>
            <a:cxnLst/>
            <a:rect l="l" t="t" r="r" b="b"/>
            <a:pathLst>
              <a:path w="137161" h="137161" extrusionOk="0">
                <a:moveTo>
                  <a:pt x="124097" y="52251"/>
                </a:moveTo>
                <a:lnTo>
                  <a:pt x="124097" y="45720"/>
                </a:lnTo>
                <a:lnTo>
                  <a:pt x="124097" y="39188"/>
                </a:lnTo>
                <a:lnTo>
                  <a:pt x="124097" y="32657"/>
                </a:lnTo>
                <a:lnTo>
                  <a:pt x="124097" y="26126"/>
                </a:lnTo>
                <a:lnTo>
                  <a:pt x="124097" y="19594"/>
                </a:lnTo>
                <a:lnTo>
                  <a:pt x="124097" y="13063"/>
                </a:lnTo>
                <a:lnTo>
                  <a:pt x="117566" y="6531"/>
                </a:lnTo>
                <a:lnTo>
                  <a:pt x="111034" y="0"/>
                </a:lnTo>
                <a:lnTo>
                  <a:pt x="104503" y="0"/>
                </a:lnTo>
                <a:lnTo>
                  <a:pt x="97971" y="0"/>
                </a:lnTo>
                <a:lnTo>
                  <a:pt x="84908" y="0"/>
                </a:lnTo>
                <a:lnTo>
                  <a:pt x="78377" y="0"/>
                </a:lnTo>
                <a:lnTo>
                  <a:pt x="65314" y="6531"/>
                </a:lnTo>
                <a:lnTo>
                  <a:pt x="58783" y="6531"/>
                </a:lnTo>
                <a:lnTo>
                  <a:pt x="45720" y="19594"/>
                </a:lnTo>
                <a:lnTo>
                  <a:pt x="39189" y="26126"/>
                </a:lnTo>
                <a:lnTo>
                  <a:pt x="26126" y="32657"/>
                </a:lnTo>
                <a:lnTo>
                  <a:pt x="19594" y="45720"/>
                </a:lnTo>
                <a:lnTo>
                  <a:pt x="13063" y="58783"/>
                </a:lnTo>
                <a:lnTo>
                  <a:pt x="6531" y="65314"/>
                </a:lnTo>
                <a:lnTo>
                  <a:pt x="0" y="78377"/>
                </a:lnTo>
                <a:lnTo>
                  <a:pt x="0" y="84909"/>
                </a:lnTo>
                <a:lnTo>
                  <a:pt x="0" y="97972"/>
                </a:lnTo>
                <a:lnTo>
                  <a:pt x="0" y="104503"/>
                </a:lnTo>
                <a:lnTo>
                  <a:pt x="6531" y="111034"/>
                </a:lnTo>
                <a:lnTo>
                  <a:pt x="6531" y="124097"/>
                </a:lnTo>
                <a:lnTo>
                  <a:pt x="19594" y="124097"/>
                </a:lnTo>
                <a:lnTo>
                  <a:pt x="26126" y="130628"/>
                </a:lnTo>
                <a:lnTo>
                  <a:pt x="39189" y="137160"/>
                </a:lnTo>
                <a:lnTo>
                  <a:pt x="52251" y="137160"/>
                </a:lnTo>
                <a:lnTo>
                  <a:pt x="65314" y="137160"/>
                </a:lnTo>
                <a:lnTo>
                  <a:pt x="84908" y="137160"/>
                </a:lnTo>
                <a:lnTo>
                  <a:pt x="104503" y="130628"/>
                </a:lnTo>
                <a:lnTo>
                  <a:pt x="137160" y="124097"/>
                </a:lnTo>
                <a:lnTo>
                  <a:pt x="137160" y="12409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1"/>
          <p:cNvSpPr/>
          <p:nvPr/>
        </p:nvSpPr>
        <p:spPr>
          <a:xfrm>
            <a:off x="6289766" y="2815046"/>
            <a:ext cx="202475" cy="104504"/>
          </a:xfrm>
          <a:custGeom>
            <a:avLst/>
            <a:gdLst/>
            <a:ahLst/>
            <a:cxnLst/>
            <a:rect l="l" t="t" r="r" b="b"/>
            <a:pathLst>
              <a:path w="202475" h="104504" extrusionOk="0">
                <a:moveTo>
                  <a:pt x="143691" y="0"/>
                </a:moveTo>
                <a:lnTo>
                  <a:pt x="137160" y="0"/>
                </a:lnTo>
                <a:lnTo>
                  <a:pt x="130628" y="0"/>
                </a:lnTo>
                <a:lnTo>
                  <a:pt x="117565" y="0"/>
                </a:lnTo>
                <a:lnTo>
                  <a:pt x="104503" y="0"/>
                </a:lnTo>
                <a:lnTo>
                  <a:pt x="91440" y="6531"/>
                </a:lnTo>
                <a:lnTo>
                  <a:pt x="78377" y="6531"/>
                </a:lnTo>
                <a:lnTo>
                  <a:pt x="65314" y="13062"/>
                </a:lnTo>
                <a:lnTo>
                  <a:pt x="52251" y="26125"/>
                </a:lnTo>
                <a:lnTo>
                  <a:pt x="39188" y="32657"/>
                </a:lnTo>
                <a:lnTo>
                  <a:pt x="26125" y="39188"/>
                </a:lnTo>
                <a:lnTo>
                  <a:pt x="19594" y="45719"/>
                </a:lnTo>
                <a:lnTo>
                  <a:pt x="6531" y="52251"/>
                </a:lnTo>
                <a:lnTo>
                  <a:pt x="6531" y="65314"/>
                </a:lnTo>
                <a:lnTo>
                  <a:pt x="0" y="71845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6531" y="97971"/>
                </a:lnTo>
                <a:lnTo>
                  <a:pt x="13062" y="97971"/>
                </a:lnTo>
                <a:lnTo>
                  <a:pt x="19594" y="104503"/>
                </a:lnTo>
                <a:lnTo>
                  <a:pt x="26125" y="104503"/>
                </a:lnTo>
                <a:lnTo>
                  <a:pt x="32657" y="104503"/>
                </a:lnTo>
                <a:lnTo>
                  <a:pt x="45720" y="104503"/>
                </a:lnTo>
                <a:lnTo>
                  <a:pt x="52251" y="104503"/>
                </a:lnTo>
                <a:lnTo>
                  <a:pt x="65314" y="97971"/>
                </a:lnTo>
                <a:lnTo>
                  <a:pt x="71845" y="97971"/>
                </a:lnTo>
                <a:lnTo>
                  <a:pt x="84908" y="91440"/>
                </a:lnTo>
                <a:lnTo>
                  <a:pt x="91440" y="78377"/>
                </a:lnTo>
                <a:lnTo>
                  <a:pt x="97971" y="71845"/>
                </a:lnTo>
                <a:lnTo>
                  <a:pt x="104503" y="65314"/>
                </a:lnTo>
                <a:lnTo>
                  <a:pt x="111034" y="52251"/>
                </a:lnTo>
                <a:lnTo>
                  <a:pt x="111034" y="45719"/>
                </a:lnTo>
                <a:lnTo>
                  <a:pt x="117565" y="39188"/>
                </a:lnTo>
                <a:lnTo>
                  <a:pt x="117565" y="32657"/>
                </a:lnTo>
                <a:lnTo>
                  <a:pt x="117565" y="26125"/>
                </a:lnTo>
                <a:lnTo>
                  <a:pt x="117565" y="26125"/>
                </a:lnTo>
                <a:lnTo>
                  <a:pt x="117565" y="19594"/>
                </a:lnTo>
                <a:lnTo>
                  <a:pt x="117565" y="19594"/>
                </a:lnTo>
                <a:lnTo>
                  <a:pt x="117565" y="19594"/>
                </a:lnTo>
                <a:lnTo>
                  <a:pt x="117565" y="19594"/>
                </a:lnTo>
                <a:lnTo>
                  <a:pt x="117565" y="19594"/>
                </a:lnTo>
                <a:lnTo>
                  <a:pt x="117565" y="26125"/>
                </a:lnTo>
                <a:lnTo>
                  <a:pt x="111034" y="26125"/>
                </a:lnTo>
                <a:lnTo>
                  <a:pt x="111034" y="32657"/>
                </a:lnTo>
                <a:lnTo>
                  <a:pt x="104503" y="39188"/>
                </a:lnTo>
                <a:lnTo>
                  <a:pt x="104503" y="45719"/>
                </a:lnTo>
                <a:lnTo>
                  <a:pt x="104503" y="58782"/>
                </a:lnTo>
                <a:lnTo>
                  <a:pt x="104503" y="65314"/>
                </a:lnTo>
                <a:lnTo>
                  <a:pt x="104503" y="71845"/>
                </a:lnTo>
                <a:lnTo>
                  <a:pt x="111034" y="78377"/>
                </a:lnTo>
                <a:lnTo>
                  <a:pt x="111034" y="91440"/>
                </a:lnTo>
                <a:lnTo>
                  <a:pt x="111034" y="91440"/>
                </a:lnTo>
                <a:lnTo>
                  <a:pt x="117565" y="97971"/>
                </a:lnTo>
                <a:lnTo>
                  <a:pt x="124097" y="104503"/>
                </a:lnTo>
                <a:lnTo>
                  <a:pt x="130628" y="104503"/>
                </a:lnTo>
                <a:lnTo>
                  <a:pt x="137160" y="104503"/>
                </a:lnTo>
                <a:lnTo>
                  <a:pt x="150222" y="104503"/>
                </a:lnTo>
                <a:lnTo>
                  <a:pt x="156754" y="104503"/>
                </a:lnTo>
                <a:lnTo>
                  <a:pt x="169817" y="97971"/>
                </a:lnTo>
                <a:lnTo>
                  <a:pt x="176348" y="97971"/>
                </a:lnTo>
                <a:lnTo>
                  <a:pt x="189411" y="91440"/>
                </a:lnTo>
                <a:lnTo>
                  <a:pt x="202474" y="78377"/>
                </a:lnTo>
                <a:lnTo>
                  <a:pt x="202474" y="7837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6505303" y="2801983"/>
            <a:ext cx="163286" cy="117567"/>
          </a:xfrm>
          <a:custGeom>
            <a:avLst/>
            <a:gdLst/>
            <a:ahLst/>
            <a:cxnLst/>
            <a:rect l="l" t="t" r="r" b="b"/>
            <a:pathLst>
              <a:path w="163286" h="117567" extrusionOk="0">
                <a:moveTo>
                  <a:pt x="19594" y="0"/>
                </a:moveTo>
                <a:lnTo>
                  <a:pt x="19594" y="0"/>
                </a:lnTo>
                <a:lnTo>
                  <a:pt x="19594" y="0"/>
                </a:lnTo>
                <a:lnTo>
                  <a:pt x="19594" y="0"/>
                </a:lnTo>
                <a:lnTo>
                  <a:pt x="19594" y="6531"/>
                </a:lnTo>
                <a:lnTo>
                  <a:pt x="19594" y="6531"/>
                </a:lnTo>
                <a:lnTo>
                  <a:pt x="19594" y="13063"/>
                </a:lnTo>
                <a:lnTo>
                  <a:pt x="19594" y="19594"/>
                </a:lnTo>
                <a:lnTo>
                  <a:pt x="19594" y="32657"/>
                </a:lnTo>
                <a:lnTo>
                  <a:pt x="19594" y="45720"/>
                </a:lnTo>
                <a:lnTo>
                  <a:pt x="19594" y="52251"/>
                </a:lnTo>
                <a:lnTo>
                  <a:pt x="13063" y="65314"/>
                </a:lnTo>
                <a:lnTo>
                  <a:pt x="13063" y="71845"/>
                </a:lnTo>
                <a:lnTo>
                  <a:pt x="13063" y="84908"/>
                </a:lnTo>
                <a:lnTo>
                  <a:pt x="6531" y="91440"/>
                </a:lnTo>
                <a:lnTo>
                  <a:pt x="6531" y="104503"/>
                </a:lnTo>
                <a:lnTo>
                  <a:pt x="6531" y="104503"/>
                </a:lnTo>
                <a:lnTo>
                  <a:pt x="0" y="111034"/>
                </a:lnTo>
                <a:lnTo>
                  <a:pt x="0" y="117566"/>
                </a:lnTo>
                <a:lnTo>
                  <a:pt x="0" y="117566"/>
                </a:lnTo>
                <a:lnTo>
                  <a:pt x="0" y="117566"/>
                </a:lnTo>
                <a:lnTo>
                  <a:pt x="0" y="117566"/>
                </a:lnTo>
                <a:lnTo>
                  <a:pt x="0" y="117566"/>
                </a:lnTo>
                <a:lnTo>
                  <a:pt x="0" y="117566"/>
                </a:lnTo>
                <a:lnTo>
                  <a:pt x="0" y="117566"/>
                </a:lnTo>
                <a:lnTo>
                  <a:pt x="6531" y="111034"/>
                </a:lnTo>
                <a:lnTo>
                  <a:pt x="6531" y="104503"/>
                </a:lnTo>
                <a:lnTo>
                  <a:pt x="13063" y="91440"/>
                </a:lnTo>
                <a:lnTo>
                  <a:pt x="19594" y="84908"/>
                </a:lnTo>
                <a:lnTo>
                  <a:pt x="19594" y="71845"/>
                </a:lnTo>
                <a:lnTo>
                  <a:pt x="32658" y="58782"/>
                </a:lnTo>
                <a:lnTo>
                  <a:pt x="39188" y="52251"/>
                </a:lnTo>
                <a:lnTo>
                  <a:pt x="45720" y="39188"/>
                </a:lnTo>
                <a:lnTo>
                  <a:pt x="58782" y="32657"/>
                </a:lnTo>
                <a:lnTo>
                  <a:pt x="71846" y="26125"/>
                </a:lnTo>
                <a:lnTo>
                  <a:pt x="78377" y="19594"/>
                </a:lnTo>
                <a:lnTo>
                  <a:pt x="91440" y="13063"/>
                </a:lnTo>
                <a:lnTo>
                  <a:pt x="104503" y="13063"/>
                </a:lnTo>
                <a:lnTo>
                  <a:pt x="111034" y="13063"/>
                </a:lnTo>
                <a:lnTo>
                  <a:pt x="124097" y="13063"/>
                </a:lnTo>
                <a:lnTo>
                  <a:pt x="130628" y="13063"/>
                </a:lnTo>
                <a:lnTo>
                  <a:pt x="137160" y="13063"/>
                </a:lnTo>
                <a:lnTo>
                  <a:pt x="143691" y="13063"/>
                </a:lnTo>
                <a:lnTo>
                  <a:pt x="150223" y="13063"/>
                </a:lnTo>
                <a:lnTo>
                  <a:pt x="150223" y="19594"/>
                </a:lnTo>
                <a:lnTo>
                  <a:pt x="150223" y="26125"/>
                </a:lnTo>
                <a:lnTo>
                  <a:pt x="156754" y="39188"/>
                </a:lnTo>
                <a:lnTo>
                  <a:pt x="156754" y="45720"/>
                </a:lnTo>
                <a:lnTo>
                  <a:pt x="163285" y="52251"/>
                </a:lnTo>
                <a:lnTo>
                  <a:pt x="163285" y="58782"/>
                </a:lnTo>
                <a:lnTo>
                  <a:pt x="156754" y="71845"/>
                </a:lnTo>
                <a:lnTo>
                  <a:pt x="156754" y="78377"/>
                </a:lnTo>
                <a:lnTo>
                  <a:pt x="156754" y="84908"/>
                </a:lnTo>
                <a:lnTo>
                  <a:pt x="150223" y="91440"/>
                </a:lnTo>
                <a:lnTo>
                  <a:pt x="150223" y="104503"/>
                </a:lnTo>
                <a:lnTo>
                  <a:pt x="150223" y="111034"/>
                </a:lnTo>
                <a:lnTo>
                  <a:pt x="150223" y="111034"/>
                </a:lnTo>
                <a:lnTo>
                  <a:pt x="150223" y="117566"/>
                </a:lnTo>
                <a:lnTo>
                  <a:pt x="150223" y="117566"/>
                </a:lnTo>
                <a:lnTo>
                  <a:pt x="150223" y="11756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1"/>
          <p:cNvSpPr/>
          <p:nvPr/>
        </p:nvSpPr>
        <p:spPr>
          <a:xfrm>
            <a:off x="6831874" y="2730137"/>
            <a:ext cx="182882" cy="195944"/>
          </a:xfrm>
          <a:custGeom>
            <a:avLst/>
            <a:gdLst/>
            <a:ahLst/>
            <a:cxnLst/>
            <a:rect l="l" t="t" r="r" b="b"/>
            <a:pathLst>
              <a:path w="182882" h="195944" extrusionOk="0">
                <a:moveTo>
                  <a:pt x="137160" y="111034"/>
                </a:moveTo>
                <a:lnTo>
                  <a:pt x="137160" y="97971"/>
                </a:lnTo>
                <a:lnTo>
                  <a:pt x="137160" y="91440"/>
                </a:lnTo>
                <a:lnTo>
                  <a:pt x="137160" y="84909"/>
                </a:lnTo>
                <a:lnTo>
                  <a:pt x="137160" y="78377"/>
                </a:lnTo>
                <a:lnTo>
                  <a:pt x="137160" y="78377"/>
                </a:lnTo>
                <a:lnTo>
                  <a:pt x="137160" y="71846"/>
                </a:lnTo>
                <a:lnTo>
                  <a:pt x="130629" y="65314"/>
                </a:lnTo>
                <a:lnTo>
                  <a:pt x="124098" y="65314"/>
                </a:lnTo>
                <a:lnTo>
                  <a:pt x="111035" y="65314"/>
                </a:lnTo>
                <a:lnTo>
                  <a:pt x="104503" y="65314"/>
                </a:lnTo>
                <a:lnTo>
                  <a:pt x="91440" y="71846"/>
                </a:lnTo>
                <a:lnTo>
                  <a:pt x="78377" y="78377"/>
                </a:lnTo>
                <a:lnTo>
                  <a:pt x="65314" y="84909"/>
                </a:lnTo>
                <a:lnTo>
                  <a:pt x="52252" y="91440"/>
                </a:lnTo>
                <a:lnTo>
                  <a:pt x="39189" y="104503"/>
                </a:lnTo>
                <a:lnTo>
                  <a:pt x="26126" y="117566"/>
                </a:lnTo>
                <a:lnTo>
                  <a:pt x="19595" y="130628"/>
                </a:lnTo>
                <a:lnTo>
                  <a:pt x="13063" y="143691"/>
                </a:lnTo>
                <a:lnTo>
                  <a:pt x="6532" y="150223"/>
                </a:lnTo>
                <a:lnTo>
                  <a:pt x="0" y="163286"/>
                </a:lnTo>
                <a:lnTo>
                  <a:pt x="0" y="169817"/>
                </a:lnTo>
                <a:lnTo>
                  <a:pt x="0" y="176349"/>
                </a:lnTo>
                <a:lnTo>
                  <a:pt x="0" y="182880"/>
                </a:lnTo>
                <a:lnTo>
                  <a:pt x="6532" y="189412"/>
                </a:lnTo>
                <a:lnTo>
                  <a:pt x="13063" y="195943"/>
                </a:lnTo>
                <a:lnTo>
                  <a:pt x="19595" y="195943"/>
                </a:lnTo>
                <a:lnTo>
                  <a:pt x="32657" y="195943"/>
                </a:lnTo>
                <a:lnTo>
                  <a:pt x="39189" y="195943"/>
                </a:lnTo>
                <a:lnTo>
                  <a:pt x="45720" y="195943"/>
                </a:lnTo>
                <a:lnTo>
                  <a:pt x="58783" y="189412"/>
                </a:lnTo>
                <a:lnTo>
                  <a:pt x="65314" y="182880"/>
                </a:lnTo>
                <a:lnTo>
                  <a:pt x="78377" y="176349"/>
                </a:lnTo>
                <a:lnTo>
                  <a:pt x="91440" y="163286"/>
                </a:lnTo>
                <a:lnTo>
                  <a:pt x="97971" y="156754"/>
                </a:lnTo>
                <a:lnTo>
                  <a:pt x="104503" y="143691"/>
                </a:lnTo>
                <a:lnTo>
                  <a:pt x="117565" y="130628"/>
                </a:lnTo>
                <a:lnTo>
                  <a:pt x="124098" y="117566"/>
                </a:lnTo>
                <a:lnTo>
                  <a:pt x="130629" y="97971"/>
                </a:lnTo>
                <a:lnTo>
                  <a:pt x="137160" y="84909"/>
                </a:lnTo>
                <a:lnTo>
                  <a:pt x="143692" y="71846"/>
                </a:lnTo>
                <a:lnTo>
                  <a:pt x="143692" y="58783"/>
                </a:lnTo>
                <a:lnTo>
                  <a:pt x="150223" y="45720"/>
                </a:lnTo>
                <a:lnTo>
                  <a:pt x="150223" y="32657"/>
                </a:lnTo>
                <a:lnTo>
                  <a:pt x="150223" y="19594"/>
                </a:lnTo>
                <a:lnTo>
                  <a:pt x="156754" y="13063"/>
                </a:lnTo>
                <a:lnTo>
                  <a:pt x="156754" y="13063"/>
                </a:lnTo>
                <a:lnTo>
                  <a:pt x="156754" y="6531"/>
                </a:lnTo>
                <a:lnTo>
                  <a:pt x="156754" y="6531"/>
                </a:lnTo>
                <a:lnTo>
                  <a:pt x="156754" y="0"/>
                </a:lnTo>
                <a:lnTo>
                  <a:pt x="156754" y="6531"/>
                </a:lnTo>
                <a:lnTo>
                  <a:pt x="156754" y="6531"/>
                </a:lnTo>
                <a:lnTo>
                  <a:pt x="150223" y="13063"/>
                </a:lnTo>
                <a:lnTo>
                  <a:pt x="150223" y="19594"/>
                </a:lnTo>
                <a:lnTo>
                  <a:pt x="150223" y="26126"/>
                </a:lnTo>
                <a:lnTo>
                  <a:pt x="143692" y="32657"/>
                </a:lnTo>
                <a:lnTo>
                  <a:pt x="137160" y="45720"/>
                </a:lnTo>
                <a:lnTo>
                  <a:pt x="137160" y="58783"/>
                </a:lnTo>
                <a:lnTo>
                  <a:pt x="130629" y="71846"/>
                </a:lnTo>
                <a:lnTo>
                  <a:pt x="130629" y="84909"/>
                </a:lnTo>
                <a:lnTo>
                  <a:pt x="124098" y="97971"/>
                </a:lnTo>
                <a:lnTo>
                  <a:pt x="124098" y="117566"/>
                </a:lnTo>
                <a:lnTo>
                  <a:pt x="124098" y="124097"/>
                </a:lnTo>
                <a:lnTo>
                  <a:pt x="124098" y="137160"/>
                </a:lnTo>
                <a:lnTo>
                  <a:pt x="130629" y="150223"/>
                </a:lnTo>
                <a:lnTo>
                  <a:pt x="130629" y="156754"/>
                </a:lnTo>
                <a:lnTo>
                  <a:pt x="130629" y="169817"/>
                </a:lnTo>
                <a:lnTo>
                  <a:pt x="137160" y="176349"/>
                </a:lnTo>
                <a:lnTo>
                  <a:pt x="137160" y="182880"/>
                </a:lnTo>
                <a:lnTo>
                  <a:pt x="143692" y="189412"/>
                </a:lnTo>
                <a:lnTo>
                  <a:pt x="150223" y="189412"/>
                </a:lnTo>
                <a:lnTo>
                  <a:pt x="156754" y="189412"/>
                </a:lnTo>
                <a:lnTo>
                  <a:pt x="169817" y="189412"/>
                </a:lnTo>
                <a:lnTo>
                  <a:pt x="182881" y="189412"/>
                </a:lnTo>
                <a:lnTo>
                  <a:pt x="182881" y="18941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1"/>
          <p:cNvSpPr/>
          <p:nvPr/>
        </p:nvSpPr>
        <p:spPr>
          <a:xfrm>
            <a:off x="7067006" y="2769326"/>
            <a:ext cx="111034" cy="143692"/>
          </a:xfrm>
          <a:custGeom>
            <a:avLst/>
            <a:gdLst/>
            <a:ahLst/>
            <a:cxnLst/>
            <a:rect l="l" t="t" r="r" b="b"/>
            <a:pathLst>
              <a:path w="111034" h="143692" extrusionOk="0">
                <a:moveTo>
                  <a:pt x="0" y="52251"/>
                </a:moveTo>
                <a:lnTo>
                  <a:pt x="0" y="52251"/>
                </a:lnTo>
                <a:lnTo>
                  <a:pt x="6531" y="58782"/>
                </a:lnTo>
                <a:lnTo>
                  <a:pt x="6531" y="52251"/>
                </a:lnTo>
                <a:lnTo>
                  <a:pt x="13063" y="52251"/>
                </a:lnTo>
                <a:lnTo>
                  <a:pt x="19594" y="52251"/>
                </a:lnTo>
                <a:lnTo>
                  <a:pt x="32657" y="52251"/>
                </a:lnTo>
                <a:lnTo>
                  <a:pt x="39188" y="52251"/>
                </a:lnTo>
                <a:lnTo>
                  <a:pt x="52251" y="45720"/>
                </a:lnTo>
                <a:lnTo>
                  <a:pt x="65314" y="45720"/>
                </a:lnTo>
                <a:lnTo>
                  <a:pt x="71845" y="39188"/>
                </a:lnTo>
                <a:lnTo>
                  <a:pt x="84908" y="32657"/>
                </a:lnTo>
                <a:lnTo>
                  <a:pt x="97971" y="26125"/>
                </a:lnTo>
                <a:lnTo>
                  <a:pt x="97971" y="26125"/>
                </a:lnTo>
                <a:lnTo>
                  <a:pt x="104503" y="19594"/>
                </a:lnTo>
                <a:lnTo>
                  <a:pt x="111033" y="19594"/>
                </a:lnTo>
                <a:lnTo>
                  <a:pt x="111033" y="13063"/>
                </a:lnTo>
                <a:lnTo>
                  <a:pt x="111033" y="6531"/>
                </a:lnTo>
                <a:lnTo>
                  <a:pt x="111033" y="6531"/>
                </a:lnTo>
                <a:lnTo>
                  <a:pt x="104503" y="0"/>
                </a:lnTo>
                <a:lnTo>
                  <a:pt x="97971" y="0"/>
                </a:lnTo>
                <a:lnTo>
                  <a:pt x="97971" y="0"/>
                </a:lnTo>
                <a:lnTo>
                  <a:pt x="84908" y="0"/>
                </a:lnTo>
                <a:lnTo>
                  <a:pt x="78377" y="6531"/>
                </a:lnTo>
                <a:lnTo>
                  <a:pt x="71845" y="6531"/>
                </a:lnTo>
                <a:lnTo>
                  <a:pt x="58782" y="13063"/>
                </a:lnTo>
                <a:lnTo>
                  <a:pt x="52251" y="19594"/>
                </a:lnTo>
                <a:lnTo>
                  <a:pt x="39188" y="26125"/>
                </a:lnTo>
                <a:lnTo>
                  <a:pt x="32657" y="39188"/>
                </a:lnTo>
                <a:lnTo>
                  <a:pt x="26125" y="52251"/>
                </a:lnTo>
                <a:lnTo>
                  <a:pt x="19594" y="58782"/>
                </a:lnTo>
                <a:lnTo>
                  <a:pt x="13063" y="71845"/>
                </a:lnTo>
                <a:lnTo>
                  <a:pt x="13063" y="84908"/>
                </a:lnTo>
                <a:lnTo>
                  <a:pt x="6531" y="97971"/>
                </a:lnTo>
                <a:lnTo>
                  <a:pt x="6531" y="104502"/>
                </a:lnTo>
                <a:lnTo>
                  <a:pt x="6531" y="117565"/>
                </a:lnTo>
                <a:lnTo>
                  <a:pt x="6531" y="124097"/>
                </a:lnTo>
                <a:lnTo>
                  <a:pt x="6531" y="130628"/>
                </a:lnTo>
                <a:lnTo>
                  <a:pt x="13063" y="137160"/>
                </a:lnTo>
                <a:lnTo>
                  <a:pt x="19594" y="143691"/>
                </a:lnTo>
                <a:lnTo>
                  <a:pt x="26125" y="143691"/>
                </a:lnTo>
                <a:lnTo>
                  <a:pt x="39188" y="143691"/>
                </a:lnTo>
                <a:lnTo>
                  <a:pt x="45720" y="143691"/>
                </a:lnTo>
                <a:lnTo>
                  <a:pt x="58782" y="143691"/>
                </a:lnTo>
                <a:lnTo>
                  <a:pt x="71845" y="137160"/>
                </a:lnTo>
                <a:lnTo>
                  <a:pt x="84908" y="137160"/>
                </a:lnTo>
                <a:lnTo>
                  <a:pt x="111033" y="124097"/>
                </a:lnTo>
                <a:lnTo>
                  <a:pt x="111033" y="12409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1"/>
          <p:cNvSpPr/>
          <p:nvPr/>
        </p:nvSpPr>
        <p:spPr>
          <a:xfrm>
            <a:off x="7191103" y="2775857"/>
            <a:ext cx="104504" cy="150224"/>
          </a:xfrm>
          <a:custGeom>
            <a:avLst/>
            <a:gdLst/>
            <a:ahLst/>
            <a:cxnLst/>
            <a:rect l="l" t="t" r="r" b="b"/>
            <a:pathLst>
              <a:path w="104504" h="150224" extrusionOk="0">
                <a:moveTo>
                  <a:pt x="91440" y="32657"/>
                </a:moveTo>
                <a:lnTo>
                  <a:pt x="91440" y="26126"/>
                </a:lnTo>
                <a:lnTo>
                  <a:pt x="91440" y="19594"/>
                </a:lnTo>
                <a:lnTo>
                  <a:pt x="84908" y="13063"/>
                </a:lnTo>
                <a:lnTo>
                  <a:pt x="84908" y="6532"/>
                </a:lnTo>
                <a:lnTo>
                  <a:pt x="78377" y="6532"/>
                </a:lnTo>
                <a:lnTo>
                  <a:pt x="71846" y="0"/>
                </a:lnTo>
                <a:lnTo>
                  <a:pt x="58782" y="0"/>
                </a:lnTo>
                <a:lnTo>
                  <a:pt x="58782" y="0"/>
                </a:lnTo>
                <a:lnTo>
                  <a:pt x="45720" y="0"/>
                </a:lnTo>
                <a:lnTo>
                  <a:pt x="39188" y="0"/>
                </a:lnTo>
                <a:lnTo>
                  <a:pt x="32657" y="6532"/>
                </a:lnTo>
                <a:lnTo>
                  <a:pt x="26125" y="6532"/>
                </a:lnTo>
                <a:lnTo>
                  <a:pt x="26125" y="13063"/>
                </a:lnTo>
                <a:lnTo>
                  <a:pt x="26125" y="19594"/>
                </a:lnTo>
                <a:lnTo>
                  <a:pt x="26125" y="19594"/>
                </a:lnTo>
                <a:lnTo>
                  <a:pt x="26125" y="26126"/>
                </a:lnTo>
                <a:lnTo>
                  <a:pt x="32657" y="39189"/>
                </a:lnTo>
                <a:lnTo>
                  <a:pt x="32657" y="45720"/>
                </a:lnTo>
                <a:lnTo>
                  <a:pt x="45720" y="52251"/>
                </a:lnTo>
                <a:lnTo>
                  <a:pt x="52252" y="65314"/>
                </a:lnTo>
                <a:lnTo>
                  <a:pt x="65314" y="78377"/>
                </a:lnTo>
                <a:lnTo>
                  <a:pt x="78377" y="84908"/>
                </a:lnTo>
                <a:lnTo>
                  <a:pt x="84908" y="97971"/>
                </a:lnTo>
                <a:lnTo>
                  <a:pt x="91440" y="104503"/>
                </a:lnTo>
                <a:lnTo>
                  <a:pt x="97971" y="111034"/>
                </a:lnTo>
                <a:lnTo>
                  <a:pt x="104503" y="117566"/>
                </a:lnTo>
                <a:lnTo>
                  <a:pt x="104503" y="124097"/>
                </a:lnTo>
                <a:lnTo>
                  <a:pt x="104503" y="130629"/>
                </a:lnTo>
                <a:lnTo>
                  <a:pt x="104503" y="137160"/>
                </a:lnTo>
                <a:lnTo>
                  <a:pt x="104503" y="143692"/>
                </a:lnTo>
                <a:lnTo>
                  <a:pt x="97971" y="143692"/>
                </a:lnTo>
                <a:lnTo>
                  <a:pt x="91440" y="150223"/>
                </a:lnTo>
                <a:lnTo>
                  <a:pt x="78377" y="150223"/>
                </a:lnTo>
                <a:lnTo>
                  <a:pt x="71846" y="150223"/>
                </a:lnTo>
                <a:lnTo>
                  <a:pt x="58782" y="150223"/>
                </a:lnTo>
                <a:lnTo>
                  <a:pt x="45720" y="143692"/>
                </a:lnTo>
                <a:lnTo>
                  <a:pt x="32657" y="137160"/>
                </a:lnTo>
                <a:lnTo>
                  <a:pt x="26125" y="137160"/>
                </a:lnTo>
                <a:lnTo>
                  <a:pt x="19594" y="124097"/>
                </a:lnTo>
                <a:lnTo>
                  <a:pt x="13063" y="117566"/>
                </a:lnTo>
                <a:lnTo>
                  <a:pt x="0" y="104503"/>
                </a:lnTo>
                <a:lnTo>
                  <a:pt x="0" y="10450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1"/>
          <p:cNvSpPr/>
          <p:nvPr/>
        </p:nvSpPr>
        <p:spPr>
          <a:xfrm>
            <a:off x="7373983" y="2743200"/>
            <a:ext cx="32657" cy="176350"/>
          </a:xfrm>
          <a:custGeom>
            <a:avLst/>
            <a:gdLst/>
            <a:ahLst/>
            <a:cxnLst/>
            <a:rect l="l" t="t" r="r" b="b"/>
            <a:pathLst>
              <a:path w="32657" h="176350" extrusionOk="0">
                <a:moveTo>
                  <a:pt x="32656" y="6531"/>
                </a:moveTo>
                <a:lnTo>
                  <a:pt x="32656" y="6531"/>
                </a:lnTo>
                <a:lnTo>
                  <a:pt x="32656" y="0"/>
                </a:lnTo>
                <a:lnTo>
                  <a:pt x="32656" y="6531"/>
                </a:lnTo>
                <a:lnTo>
                  <a:pt x="32656" y="6531"/>
                </a:lnTo>
                <a:lnTo>
                  <a:pt x="32656" y="13063"/>
                </a:lnTo>
                <a:lnTo>
                  <a:pt x="26126" y="19594"/>
                </a:lnTo>
                <a:lnTo>
                  <a:pt x="26126" y="32657"/>
                </a:lnTo>
                <a:lnTo>
                  <a:pt x="26126" y="45720"/>
                </a:lnTo>
                <a:lnTo>
                  <a:pt x="26126" y="58783"/>
                </a:lnTo>
                <a:lnTo>
                  <a:pt x="19594" y="71846"/>
                </a:lnTo>
                <a:lnTo>
                  <a:pt x="13062" y="84908"/>
                </a:lnTo>
                <a:lnTo>
                  <a:pt x="13062" y="97971"/>
                </a:lnTo>
                <a:lnTo>
                  <a:pt x="13062" y="111034"/>
                </a:lnTo>
                <a:lnTo>
                  <a:pt x="6531" y="124097"/>
                </a:lnTo>
                <a:lnTo>
                  <a:pt x="6531" y="137160"/>
                </a:lnTo>
                <a:lnTo>
                  <a:pt x="0" y="143691"/>
                </a:lnTo>
                <a:lnTo>
                  <a:pt x="0" y="156754"/>
                </a:lnTo>
                <a:lnTo>
                  <a:pt x="0" y="163286"/>
                </a:lnTo>
                <a:lnTo>
                  <a:pt x="0" y="169817"/>
                </a:lnTo>
                <a:lnTo>
                  <a:pt x="0" y="176349"/>
                </a:lnTo>
                <a:lnTo>
                  <a:pt x="0" y="176349"/>
                </a:lnTo>
                <a:lnTo>
                  <a:pt x="0" y="17634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7315200" y="2815046"/>
            <a:ext cx="117567" cy="19595"/>
          </a:xfrm>
          <a:custGeom>
            <a:avLst/>
            <a:gdLst/>
            <a:ahLst/>
            <a:cxnLst/>
            <a:rect l="l" t="t" r="r" b="b"/>
            <a:pathLst>
              <a:path w="117567" h="19595" extrusionOk="0">
                <a:moveTo>
                  <a:pt x="117566" y="0"/>
                </a:moveTo>
                <a:lnTo>
                  <a:pt x="117566" y="0"/>
                </a:lnTo>
                <a:lnTo>
                  <a:pt x="117566" y="0"/>
                </a:lnTo>
                <a:lnTo>
                  <a:pt x="111034" y="0"/>
                </a:lnTo>
                <a:lnTo>
                  <a:pt x="104503" y="6531"/>
                </a:lnTo>
                <a:lnTo>
                  <a:pt x="97972" y="6531"/>
                </a:lnTo>
                <a:lnTo>
                  <a:pt x="91439" y="6531"/>
                </a:lnTo>
                <a:lnTo>
                  <a:pt x="78377" y="6531"/>
                </a:lnTo>
                <a:lnTo>
                  <a:pt x="71845" y="13062"/>
                </a:lnTo>
                <a:lnTo>
                  <a:pt x="58783" y="13062"/>
                </a:lnTo>
                <a:lnTo>
                  <a:pt x="45720" y="13062"/>
                </a:lnTo>
                <a:lnTo>
                  <a:pt x="39188" y="13062"/>
                </a:lnTo>
                <a:lnTo>
                  <a:pt x="26126" y="13062"/>
                </a:lnTo>
                <a:lnTo>
                  <a:pt x="13063" y="19594"/>
                </a:lnTo>
                <a:lnTo>
                  <a:pt x="13063" y="19594"/>
                </a:lnTo>
                <a:lnTo>
                  <a:pt x="6531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1"/>
          <p:cNvSpPr/>
          <p:nvPr/>
        </p:nvSpPr>
        <p:spPr>
          <a:xfrm>
            <a:off x="7485017" y="2782389"/>
            <a:ext cx="91441" cy="117566"/>
          </a:xfrm>
          <a:custGeom>
            <a:avLst/>
            <a:gdLst/>
            <a:ahLst/>
            <a:cxnLst/>
            <a:rect l="l" t="t" r="r" b="b"/>
            <a:pathLst>
              <a:path w="91441" h="117566" extrusionOk="0">
                <a:moveTo>
                  <a:pt x="0" y="26125"/>
                </a:moveTo>
                <a:lnTo>
                  <a:pt x="0" y="32657"/>
                </a:lnTo>
                <a:lnTo>
                  <a:pt x="0" y="39188"/>
                </a:lnTo>
                <a:lnTo>
                  <a:pt x="0" y="45719"/>
                </a:lnTo>
                <a:lnTo>
                  <a:pt x="0" y="58782"/>
                </a:lnTo>
                <a:lnTo>
                  <a:pt x="0" y="65314"/>
                </a:lnTo>
                <a:lnTo>
                  <a:pt x="6532" y="71845"/>
                </a:lnTo>
                <a:lnTo>
                  <a:pt x="6532" y="84908"/>
                </a:lnTo>
                <a:lnTo>
                  <a:pt x="6532" y="91439"/>
                </a:lnTo>
                <a:lnTo>
                  <a:pt x="6532" y="97971"/>
                </a:lnTo>
                <a:lnTo>
                  <a:pt x="6532" y="104502"/>
                </a:lnTo>
                <a:lnTo>
                  <a:pt x="6532" y="111034"/>
                </a:lnTo>
                <a:lnTo>
                  <a:pt x="6532" y="111034"/>
                </a:lnTo>
                <a:lnTo>
                  <a:pt x="0" y="111034"/>
                </a:lnTo>
                <a:lnTo>
                  <a:pt x="0" y="111034"/>
                </a:lnTo>
                <a:lnTo>
                  <a:pt x="0" y="117565"/>
                </a:lnTo>
                <a:lnTo>
                  <a:pt x="0" y="117565"/>
                </a:lnTo>
                <a:lnTo>
                  <a:pt x="0" y="117565"/>
                </a:lnTo>
                <a:lnTo>
                  <a:pt x="0" y="117565"/>
                </a:lnTo>
                <a:lnTo>
                  <a:pt x="0" y="111034"/>
                </a:lnTo>
                <a:lnTo>
                  <a:pt x="0" y="104502"/>
                </a:lnTo>
                <a:lnTo>
                  <a:pt x="6532" y="97971"/>
                </a:lnTo>
                <a:lnTo>
                  <a:pt x="6532" y="91439"/>
                </a:lnTo>
                <a:lnTo>
                  <a:pt x="6532" y="84908"/>
                </a:lnTo>
                <a:lnTo>
                  <a:pt x="6532" y="71845"/>
                </a:lnTo>
                <a:lnTo>
                  <a:pt x="13063" y="65314"/>
                </a:lnTo>
                <a:lnTo>
                  <a:pt x="13063" y="52251"/>
                </a:lnTo>
                <a:lnTo>
                  <a:pt x="19594" y="45719"/>
                </a:lnTo>
                <a:lnTo>
                  <a:pt x="26126" y="32657"/>
                </a:lnTo>
                <a:lnTo>
                  <a:pt x="32657" y="26125"/>
                </a:lnTo>
                <a:lnTo>
                  <a:pt x="39189" y="19594"/>
                </a:lnTo>
                <a:lnTo>
                  <a:pt x="52252" y="13062"/>
                </a:lnTo>
                <a:lnTo>
                  <a:pt x="58783" y="13062"/>
                </a:lnTo>
                <a:lnTo>
                  <a:pt x="71846" y="6531"/>
                </a:lnTo>
                <a:lnTo>
                  <a:pt x="91440" y="0"/>
                </a:lnTo>
                <a:lnTo>
                  <a:pt x="9144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1"/>
          <p:cNvSpPr/>
          <p:nvPr/>
        </p:nvSpPr>
        <p:spPr>
          <a:xfrm>
            <a:off x="7576457" y="2788920"/>
            <a:ext cx="437607" cy="346167"/>
          </a:xfrm>
          <a:custGeom>
            <a:avLst/>
            <a:gdLst/>
            <a:ahLst/>
            <a:cxnLst/>
            <a:rect l="l" t="t" r="r" b="b"/>
            <a:pathLst>
              <a:path w="437607" h="346167" extrusionOk="0">
                <a:moveTo>
                  <a:pt x="91440" y="19594"/>
                </a:moveTo>
                <a:lnTo>
                  <a:pt x="91440" y="19594"/>
                </a:lnTo>
                <a:lnTo>
                  <a:pt x="84909" y="19594"/>
                </a:lnTo>
                <a:lnTo>
                  <a:pt x="84909" y="19594"/>
                </a:lnTo>
                <a:lnTo>
                  <a:pt x="78377" y="26126"/>
                </a:lnTo>
                <a:lnTo>
                  <a:pt x="71846" y="26126"/>
                </a:lnTo>
                <a:lnTo>
                  <a:pt x="65315" y="26126"/>
                </a:lnTo>
                <a:lnTo>
                  <a:pt x="52252" y="32657"/>
                </a:lnTo>
                <a:lnTo>
                  <a:pt x="45720" y="32657"/>
                </a:lnTo>
                <a:lnTo>
                  <a:pt x="32657" y="39188"/>
                </a:lnTo>
                <a:lnTo>
                  <a:pt x="26126" y="45720"/>
                </a:lnTo>
                <a:lnTo>
                  <a:pt x="19594" y="52251"/>
                </a:lnTo>
                <a:lnTo>
                  <a:pt x="13063" y="58783"/>
                </a:lnTo>
                <a:lnTo>
                  <a:pt x="6531" y="65314"/>
                </a:lnTo>
                <a:lnTo>
                  <a:pt x="6531" y="71845"/>
                </a:lnTo>
                <a:lnTo>
                  <a:pt x="0" y="84908"/>
                </a:lnTo>
                <a:lnTo>
                  <a:pt x="0" y="91440"/>
                </a:lnTo>
                <a:lnTo>
                  <a:pt x="0" y="97971"/>
                </a:lnTo>
                <a:lnTo>
                  <a:pt x="6531" y="104503"/>
                </a:lnTo>
                <a:lnTo>
                  <a:pt x="6531" y="104503"/>
                </a:lnTo>
                <a:lnTo>
                  <a:pt x="13063" y="117566"/>
                </a:lnTo>
                <a:lnTo>
                  <a:pt x="19594" y="117566"/>
                </a:lnTo>
                <a:lnTo>
                  <a:pt x="32657" y="117566"/>
                </a:lnTo>
                <a:lnTo>
                  <a:pt x="45720" y="124097"/>
                </a:lnTo>
                <a:lnTo>
                  <a:pt x="58782" y="124097"/>
                </a:lnTo>
                <a:lnTo>
                  <a:pt x="71846" y="117566"/>
                </a:lnTo>
                <a:lnTo>
                  <a:pt x="84909" y="117566"/>
                </a:lnTo>
                <a:lnTo>
                  <a:pt x="97971" y="117566"/>
                </a:lnTo>
                <a:lnTo>
                  <a:pt x="111034" y="111034"/>
                </a:lnTo>
                <a:lnTo>
                  <a:pt x="124098" y="104503"/>
                </a:lnTo>
                <a:lnTo>
                  <a:pt x="130628" y="97971"/>
                </a:lnTo>
                <a:lnTo>
                  <a:pt x="137160" y="91440"/>
                </a:lnTo>
                <a:lnTo>
                  <a:pt x="137160" y="84908"/>
                </a:lnTo>
                <a:lnTo>
                  <a:pt x="137160" y="78377"/>
                </a:lnTo>
                <a:lnTo>
                  <a:pt x="137160" y="71845"/>
                </a:lnTo>
                <a:lnTo>
                  <a:pt x="137160" y="65314"/>
                </a:lnTo>
                <a:lnTo>
                  <a:pt x="130628" y="58783"/>
                </a:lnTo>
                <a:lnTo>
                  <a:pt x="124098" y="52251"/>
                </a:lnTo>
                <a:lnTo>
                  <a:pt x="117566" y="45720"/>
                </a:lnTo>
                <a:lnTo>
                  <a:pt x="111034" y="39188"/>
                </a:lnTo>
                <a:lnTo>
                  <a:pt x="97971" y="39188"/>
                </a:lnTo>
                <a:lnTo>
                  <a:pt x="91440" y="32657"/>
                </a:lnTo>
                <a:lnTo>
                  <a:pt x="84909" y="32657"/>
                </a:lnTo>
                <a:lnTo>
                  <a:pt x="78377" y="32657"/>
                </a:lnTo>
                <a:lnTo>
                  <a:pt x="71846" y="32657"/>
                </a:lnTo>
                <a:lnTo>
                  <a:pt x="71846" y="32657"/>
                </a:lnTo>
                <a:lnTo>
                  <a:pt x="65315" y="26126"/>
                </a:lnTo>
                <a:lnTo>
                  <a:pt x="65315" y="26126"/>
                </a:lnTo>
                <a:lnTo>
                  <a:pt x="65315" y="32657"/>
                </a:lnTo>
                <a:lnTo>
                  <a:pt x="71846" y="32657"/>
                </a:lnTo>
                <a:lnTo>
                  <a:pt x="78377" y="32657"/>
                </a:lnTo>
                <a:lnTo>
                  <a:pt x="84909" y="32657"/>
                </a:lnTo>
                <a:lnTo>
                  <a:pt x="97971" y="32657"/>
                </a:lnTo>
                <a:lnTo>
                  <a:pt x="104503" y="32657"/>
                </a:lnTo>
                <a:lnTo>
                  <a:pt x="117566" y="32657"/>
                </a:lnTo>
                <a:lnTo>
                  <a:pt x="124098" y="32657"/>
                </a:lnTo>
                <a:lnTo>
                  <a:pt x="137160" y="32657"/>
                </a:lnTo>
                <a:lnTo>
                  <a:pt x="143692" y="32657"/>
                </a:lnTo>
                <a:lnTo>
                  <a:pt x="150223" y="26126"/>
                </a:lnTo>
                <a:lnTo>
                  <a:pt x="163286" y="26126"/>
                </a:lnTo>
                <a:lnTo>
                  <a:pt x="169817" y="26126"/>
                </a:lnTo>
                <a:lnTo>
                  <a:pt x="176349" y="26126"/>
                </a:lnTo>
                <a:lnTo>
                  <a:pt x="176349" y="26126"/>
                </a:lnTo>
                <a:lnTo>
                  <a:pt x="182880" y="26126"/>
                </a:lnTo>
                <a:lnTo>
                  <a:pt x="182880" y="26126"/>
                </a:lnTo>
                <a:lnTo>
                  <a:pt x="182880" y="26126"/>
                </a:lnTo>
                <a:lnTo>
                  <a:pt x="182880" y="26126"/>
                </a:lnTo>
                <a:lnTo>
                  <a:pt x="182880" y="26126"/>
                </a:lnTo>
                <a:lnTo>
                  <a:pt x="182880" y="32657"/>
                </a:lnTo>
                <a:lnTo>
                  <a:pt x="182880" y="32657"/>
                </a:lnTo>
                <a:lnTo>
                  <a:pt x="176349" y="39188"/>
                </a:lnTo>
                <a:lnTo>
                  <a:pt x="176349" y="45720"/>
                </a:lnTo>
                <a:lnTo>
                  <a:pt x="176349" y="52251"/>
                </a:lnTo>
                <a:lnTo>
                  <a:pt x="169817" y="58783"/>
                </a:lnTo>
                <a:lnTo>
                  <a:pt x="169817" y="65314"/>
                </a:lnTo>
                <a:lnTo>
                  <a:pt x="169817" y="71845"/>
                </a:lnTo>
                <a:lnTo>
                  <a:pt x="169817" y="78377"/>
                </a:lnTo>
                <a:lnTo>
                  <a:pt x="169817" y="84908"/>
                </a:lnTo>
                <a:lnTo>
                  <a:pt x="169817" y="91440"/>
                </a:lnTo>
                <a:lnTo>
                  <a:pt x="176349" y="91440"/>
                </a:lnTo>
                <a:lnTo>
                  <a:pt x="182880" y="97971"/>
                </a:lnTo>
                <a:lnTo>
                  <a:pt x="189412" y="97971"/>
                </a:lnTo>
                <a:lnTo>
                  <a:pt x="195943" y="97971"/>
                </a:lnTo>
                <a:lnTo>
                  <a:pt x="202474" y="104503"/>
                </a:lnTo>
                <a:lnTo>
                  <a:pt x="215537" y="104503"/>
                </a:lnTo>
                <a:lnTo>
                  <a:pt x="222069" y="97971"/>
                </a:lnTo>
                <a:lnTo>
                  <a:pt x="235131" y="97971"/>
                </a:lnTo>
                <a:lnTo>
                  <a:pt x="241663" y="91440"/>
                </a:lnTo>
                <a:lnTo>
                  <a:pt x="248194" y="91440"/>
                </a:lnTo>
                <a:lnTo>
                  <a:pt x="261257" y="84908"/>
                </a:lnTo>
                <a:lnTo>
                  <a:pt x="267788" y="78377"/>
                </a:lnTo>
                <a:lnTo>
                  <a:pt x="274320" y="71845"/>
                </a:lnTo>
                <a:lnTo>
                  <a:pt x="280852" y="58783"/>
                </a:lnTo>
                <a:lnTo>
                  <a:pt x="287382" y="52251"/>
                </a:lnTo>
                <a:lnTo>
                  <a:pt x="293915" y="39188"/>
                </a:lnTo>
                <a:lnTo>
                  <a:pt x="300446" y="32657"/>
                </a:lnTo>
                <a:lnTo>
                  <a:pt x="300446" y="26126"/>
                </a:lnTo>
                <a:lnTo>
                  <a:pt x="306977" y="19594"/>
                </a:lnTo>
                <a:lnTo>
                  <a:pt x="306977" y="13063"/>
                </a:lnTo>
                <a:lnTo>
                  <a:pt x="306977" y="6531"/>
                </a:lnTo>
                <a:lnTo>
                  <a:pt x="306977" y="6531"/>
                </a:lnTo>
                <a:lnTo>
                  <a:pt x="306977" y="0"/>
                </a:lnTo>
                <a:lnTo>
                  <a:pt x="306977" y="0"/>
                </a:lnTo>
                <a:lnTo>
                  <a:pt x="306977" y="0"/>
                </a:lnTo>
                <a:lnTo>
                  <a:pt x="306977" y="0"/>
                </a:lnTo>
                <a:lnTo>
                  <a:pt x="306977" y="0"/>
                </a:lnTo>
                <a:lnTo>
                  <a:pt x="306977" y="6531"/>
                </a:lnTo>
                <a:lnTo>
                  <a:pt x="306977" y="6531"/>
                </a:lnTo>
                <a:lnTo>
                  <a:pt x="300446" y="19594"/>
                </a:lnTo>
                <a:lnTo>
                  <a:pt x="300446" y="26126"/>
                </a:lnTo>
                <a:lnTo>
                  <a:pt x="300446" y="39188"/>
                </a:lnTo>
                <a:lnTo>
                  <a:pt x="300446" y="52251"/>
                </a:lnTo>
                <a:lnTo>
                  <a:pt x="300446" y="65314"/>
                </a:lnTo>
                <a:lnTo>
                  <a:pt x="300446" y="78377"/>
                </a:lnTo>
                <a:lnTo>
                  <a:pt x="300446" y="97971"/>
                </a:lnTo>
                <a:lnTo>
                  <a:pt x="300446" y="117566"/>
                </a:lnTo>
                <a:lnTo>
                  <a:pt x="300446" y="130629"/>
                </a:lnTo>
                <a:lnTo>
                  <a:pt x="300446" y="150223"/>
                </a:lnTo>
                <a:lnTo>
                  <a:pt x="300446" y="169817"/>
                </a:lnTo>
                <a:lnTo>
                  <a:pt x="300446" y="195943"/>
                </a:lnTo>
                <a:lnTo>
                  <a:pt x="300446" y="215537"/>
                </a:lnTo>
                <a:lnTo>
                  <a:pt x="300446" y="235131"/>
                </a:lnTo>
                <a:lnTo>
                  <a:pt x="300446" y="254726"/>
                </a:lnTo>
                <a:lnTo>
                  <a:pt x="300446" y="267788"/>
                </a:lnTo>
                <a:lnTo>
                  <a:pt x="300446" y="287383"/>
                </a:lnTo>
                <a:lnTo>
                  <a:pt x="293915" y="300445"/>
                </a:lnTo>
                <a:lnTo>
                  <a:pt x="287382" y="313508"/>
                </a:lnTo>
                <a:lnTo>
                  <a:pt x="287382" y="326571"/>
                </a:lnTo>
                <a:lnTo>
                  <a:pt x="274320" y="333103"/>
                </a:lnTo>
                <a:lnTo>
                  <a:pt x="267788" y="339634"/>
                </a:lnTo>
                <a:lnTo>
                  <a:pt x="261257" y="339634"/>
                </a:lnTo>
                <a:lnTo>
                  <a:pt x="254726" y="346166"/>
                </a:lnTo>
                <a:lnTo>
                  <a:pt x="241663" y="346166"/>
                </a:lnTo>
                <a:lnTo>
                  <a:pt x="235131" y="346166"/>
                </a:lnTo>
                <a:lnTo>
                  <a:pt x="222069" y="339634"/>
                </a:lnTo>
                <a:lnTo>
                  <a:pt x="215537" y="339634"/>
                </a:lnTo>
                <a:lnTo>
                  <a:pt x="209006" y="333103"/>
                </a:lnTo>
                <a:lnTo>
                  <a:pt x="202474" y="326571"/>
                </a:lnTo>
                <a:lnTo>
                  <a:pt x="195943" y="320040"/>
                </a:lnTo>
                <a:lnTo>
                  <a:pt x="195943" y="306977"/>
                </a:lnTo>
                <a:lnTo>
                  <a:pt x="195943" y="300445"/>
                </a:lnTo>
                <a:lnTo>
                  <a:pt x="195943" y="287383"/>
                </a:lnTo>
                <a:lnTo>
                  <a:pt x="202474" y="274320"/>
                </a:lnTo>
                <a:lnTo>
                  <a:pt x="209006" y="261257"/>
                </a:lnTo>
                <a:lnTo>
                  <a:pt x="215537" y="248194"/>
                </a:lnTo>
                <a:lnTo>
                  <a:pt x="228600" y="228600"/>
                </a:lnTo>
                <a:lnTo>
                  <a:pt x="241663" y="215537"/>
                </a:lnTo>
                <a:lnTo>
                  <a:pt x="254726" y="195943"/>
                </a:lnTo>
                <a:lnTo>
                  <a:pt x="274320" y="182880"/>
                </a:lnTo>
                <a:lnTo>
                  <a:pt x="287382" y="169817"/>
                </a:lnTo>
                <a:lnTo>
                  <a:pt x="313509" y="156754"/>
                </a:lnTo>
                <a:lnTo>
                  <a:pt x="333103" y="143691"/>
                </a:lnTo>
                <a:lnTo>
                  <a:pt x="352698" y="137160"/>
                </a:lnTo>
                <a:lnTo>
                  <a:pt x="372292" y="130629"/>
                </a:lnTo>
                <a:lnTo>
                  <a:pt x="385354" y="124097"/>
                </a:lnTo>
                <a:lnTo>
                  <a:pt x="404949" y="117566"/>
                </a:lnTo>
                <a:lnTo>
                  <a:pt x="418012" y="104503"/>
                </a:lnTo>
                <a:lnTo>
                  <a:pt x="437606" y="97971"/>
                </a:lnTo>
                <a:lnTo>
                  <a:pt x="437606" y="9797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1"/>
          <p:cNvSpPr/>
          <p:nvPr/>
        </p:nvSpPr>
        <p:spPr>
          <a:xfrm>
            <a:off x="5871754" y="3004457"/>
            <a:ext cx="176350" cy="287384"/>
          </a:xfrm>
          <a:custGeom>
            <a:avLst/>
            <a:gdLst/>
            <a:ahLst/>
            <a:cxnLst/>
            <a:rect l="l" t="t" r="r" b="b"/>
            <a:pathLst>
              <a:path w="176350" h="287384" extrusionOk="0">
                <a:moveTo>
                  <a:pt x="0" y="280851"/>
                </a:moveTo>
                <a:lnTo>
                  <a:pt x="0" y="280851"/>
                </a:lnTo>
                <a:lnTo>
                  <a:pt x="6532" y="287383"/>
                </a:lnTo>
                <a:lnTo>
                  <a:pt x="6532" y="287383"/>
                </a:lnTo>
                <a:lnTo>
                  <a:pt x="13063" y="287383"/>
                </a:lnTo>
                <a:lnTo>
                  <a:pt x="19595" y="280851"/>
                </a:lnTo>
                <a:lnTo>
                  <a:pt x="26126" y="280851"/>
                </a:lnTo>
                <a:lnTo>
                  <a:pt x="32658" y="274320"/>
                </a:lnTo>
                <a:lnTo>
                  <a:pt x="39189" y="267789"/>
                </a:lnTo>
                <a:lnTo>
                  <a:pt x="52252" y="261257"/>
                </a:lnTo>
                <a:lnTo>
                  <a:pt x="65315" y="254726"/>
                </a:lnTo>
                <a:lnTo>
                  <a:pt x="78377" y="241663"/>
                </a:lnTo>
                <a:lnTo>
                  <a:pt x="91440" y="235132"/>
                </a:lnTo>
                <a:lnTo>
                  <a:pt x="97972" y="222069"/>
                </a:lnTo>
                <a:lnTo>
                  <a:pt x="111034" y="209006"/>
                </a:lnTo>
                <a:lnTo>
                  <a:pt x="117566" y="195943"/>
                </a:lnTo>
                <a:lnTo>
                  <a:pt x="130629" y="189411"/>
                </a:lnTo>
                <a:lnTo>
                  <a:pt x="137160" y="169817"/>
                </a:lnTo>
                <a:lnTo>
                  <a:pt x="143692" y="156754"/>
                </a:lnTo>
                <a:lnTo>
                  <a:pt x="150223" y="143692"/>
                </a:lnTo>
                <a:lnTo>
                  <a:pt x="156755" y="124097"/>
                </a:lnTo>
                <a:lnTo>
                  <a:pt x="156755" y="111034"/>
                </a:lnTo>
                <a:lnTo>
                  <a:pt x="156755" y="91440"/>
                </a:lnTo>
                <a:lnTo>
                  <a:pt x="163286" y="78377"/>
                </a:lnTo>
                <a:lnTo>
                  <a:pt x="163286" y="65314"/>
                </a:lnTo>
                <a:lnTo>
                  <a:pt x="163286" y="45720"/>
                </a:lnTo>
                <a:lnTo>
                  <a:pt x="156755" y="39189"/>
                </a:lnTo>
                <a:lnTo>
                  <a:pt x="156755" y="26126"/>
                </a:lnTo>
                <a:lnTo>
                  <a:pt x="156755" y="13063"/>
                </a:lnTo>
                <a:lnTo>
                  <a:pt x="156755" y="13063"/>
                </a:lnTo>
                <a:lnTo>
                  <a:pt x="150223" y="6532"/>
                </a:lnTo>
                <a:lnTo>
                  <a:pt x="150223" y="6532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43692" y="6532"/>
                </a:lnTo>
                <a:lnTo>
                  <a:pt x="143692" y="13063"/>
                </a:lnTo>
                <a:lnTo>
                  <a:pt x="143692" y="19594"/>
                </a:lnTo>
                <a:lnTo>
                  <a:pt x="143692" y="32657"/>
                </a:lnTo>
                <a:lnTo>
                  <a:pt x="137160" y="45720"/>
                </a:lnTo>
                <a:lnTo>
                  <a:pt x="137160" y="52251"/>
                </a:lnTo>
                <a:lnTo>
                  <a:pt x="130629" y="71846"/>
                </a:lnTo>
                <a:lnTo>
                  <a:pt x="130629" y="84908"/>
                </a:lnTo>
                <a:lnTo>
                  <a:pt x="130629" y="97971"/>
                </a:lnTo>
                <a:lnTo>
                  <a:pt x="124097" y="111034"/>
                </a:lnTo>
                <a:lnTo>
                  <a:pt x="124097" y="130629"/>
                </a:lnTo>
                <a:lnTo>
                  <a:pt x="124097" y="143692"/>
                </a:lnTo>
                <a:lnTo>
                  <a:pt x="124097" y="156754"/>
                </a:lnTo>
                <a:lnTo>
                  <a:pt x="124097" y="169817"/>
                </a:lnTo>
                <a:lnTo>
                  <a:pt x="130629" y="182880"/>
                </a:lnTo>
                <a:lnTo>
                  <a:pt x="130629" y="189411"/>
                </a:lnTo>
                <a:lnTo>
                  <a:pt x="137160" y="195943"/>
                </a:lnTo>
                <a:lnTo>
                  <a:pt x="143692" y="209006"/>
                </a:lnTo>
                <a:lnTo>
                  <a:pt x="156755" y="209006"/>
                </a:lnTo>
                <a:lnTo>
                  <a:pt x="176349" y="215537"/>
                </a:lnTo>
                <a:lnTo>
                  <a:pt x="176349" y="21553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1"/>
          <p:cNvSpPr/>
          <p:nvPr/>
        </p:nvSpPr>
        <p:spPr>
          <a:xfrm>
            <a:off x="6113417" y="3082834"/>
            <a:ext cx="182881" cy="156756"/>
          </a:xfrm>
          <a:custGeom>
            <a:avLst/>
            <a:gdLst/>
            <a:ahLst/>
            <a:cxnLst/>
            <a:rect l="l" t="t" r="r" b="b"/>
            <a:pathLst>
              <a:path w="182881" h="156756" extrusionOk="0">
                <a:moveTo>
                  <a:pt x="124097" y="19594"/>
                </a:moveTo>
                <a:lnTo>
                  <a:pt x="124097" y="13063"/>
                </a:lnTo>
                <a:lnTo>
                  <a:pt x="117566" y="6531"/>
                </a:lnTo>
                <a:lnTo>
                  <a:pt x="111034" y="6531"/>
                </a:lnTo>
                <a:lnTo>
                  <a:pt x="111034" y="0"/>
                </a:lnTo>
                <a:lnTo>
                  <a:pt x="97971" y="6531"/>
                </a:lnTo>
                <a:lnTo>
                  <a:pt x="91440" y="6531"/>
                </a:lnTo>
                <a:lnTo>
                  <a:pt x="84909" y="6531"/>
                </a:lnTo>
                <a:lnTo>
                  <a:pt x="71846" y="19594"/>
                </a:lnTo>
                <a:lnTo>
                  <a:pt x="65314" y="26126"/>
                </a:lnTo>
                <a:lnTo>
                  <a:pt x="52252" y="32657"/>
                </a:lnTo>
                <a:lnTo>
                  <a:pt x="39189" y="45720"/>
                </a:lnTo>
                <a:lnTo>
                  <a:pt x="26126" y="52252"/>
                </a:lnTo>
                <a:lnTo>
                  <a:pt x="19594" y="65315"/>
                </a:lnTo>
                <a:lnTo>
                  <a:pt x="13063" y="78377"/>
                </a:lnTo>
                <a:lnTo>
                  <a:pt x="6532" y="91440"/>
                </a:lnTo>
                <a:lnTo>
                  <a:pt x="0" y="104503"/>
                </a:lnTo>
                <a:lnTo>
                  <a:pt x="0" y="111034"/>
                </a:lnTo>
                <a:lnTo>
                  <a:pt x="0" y="124097"/>
                </a:lnTo>
                <a:lnTo>
                  <a:pt x="0" y="130629"/>
                </a:lnTo>
                <a:lnTo>
                  <a:pt x="6532" y="137160"/>
                </a:lnTo>
                <a:lnTo>
                  <a:pt x="6532" y="143692"/>
                </a:lnTo>
                <a:lnTo>
                  <a:pt x="6532" y="150223"/>
                </a:lnTo>
                <a:lnTo>
                  <a:pt x="19594" y="156755"/>
                </a:lnTo>
                <a:lnTo>
                  <a:pt x="19594" y="156755"/>
                </a:lnTo>
                <a:lnTo>
                  <a:pt x="26126" y="156755"/>
                </a:lnTo>
                <a:lnTo>
                  <a:pt x="32657" y="156755"/>
                </a:lnTo>
                <a:lnTo>
                  <a:pt x="39189" y="156755"/>
                </a:lnTo>
                <a:lnTo>
                  <a:pt x="45720" y="156755"/>
                </a:lnTo>
                <a:lnTo>
                  <a:pt x="52252" y="150223"/>
                </a:lnTo>
                <a:lnTo>
                  <a:pt x="65314" y="143692"/>
                </a:lnTo>
                <a:lnTo>
                  <a:pt x="65314" y="137160"/>
                </a:lnTo>
                <a:lnTo>
                  <a:pt x="78377" y="124097"/>
                </a:lnTo>
                <a:lnTo>
                  <a:pt x="84909" y="117566"/>
                </a:lnTo>
                <a:lnTo>
                  <a:pt x="91440" y="104503"/>
                </a:lnTo>
                <a:lnTo>
                  <a:pt x="97971" y="97971"/>
                </a:lnTo>
                <a:lnTo>
                  <a:pt x="97971" y="84909"/>
                </a:lnTo>
                <a:lnTo>
                  <a:pt x="97971" y="71846"/>
                </a:lnTo>
                <a:lnTo>
                  <a:pt x="104503" y="65315"/>
                </a:lnTo>
                <a:lnTo>
                  <a:pt x="104503" y="58783"/>
                </a:lnTo>
                <a:lnTo>
                  <a:pt x="104503" y="52252"/>
                </a:lnTo>
                <a:lnTo>
                  <a:pt x="111034" y="52252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45720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39189"/>
                </a:lnTo>
                <a:lnTo>
                  <a:pt x="111034" y="45720"/>
                </a:lnTo>
                <a:lnTo>
                  <a:pt x="111034" y="52252"/>
                </a:lnTo>
                <a:lnTo>
                  <a:pt x="104503" y="58783"/>
                </a:lnTo>
                <a:lnTo>
                  <a:pt x="104503" y="65315"/>
                </a:lnTo>
                <a:lnTo>
                  <a:pt x="104503" y="78377"/>
                </a:lnTo>
                <a:lnTo>
                  <a:pt x="104503" y="84909"/>
                </a:lnTo>
                <a:lnTo>
                  <a:pt x="104503" y="97971"/>
                </a:lnTo>
                <a:lnTo>
                  <a:pt x="104503" y="104503"/>
                </a:lnTo>
                <a:lnTo>
                  <a:pt x="104503" y="111034"/>
                </a:lnTo>
                <a:lnTo>
                  <a:pt x="111034" y="117566"/>
                </a:lnTo>
                <a:lnTo>
                  <a:pt x="111034" y="124097"/>
                </a:lnTo>
                <a:lnTo>
                  <a:pt x="111034" y="130629"/>
                </a:lnTo>
                <a:lnTo>
                  <a:pt x="117566" y="130629"/>
                </a:lnTo>
                <a:lnTo>
                  <a:pt x="124097" y="137160"/>
                </a:lnTo>
                <a:lnTo>
                  <a:pt x="124097" y="137160"/>
                </a:lnTo>
                <a:lnTo>
                  <a:pt x="130629" y="137160"/>
                </a:lnTo>
                <a:lnTo>
                  <a:pt x="137160" y="130629"/>
                </a:lnTo>
                <a:lnTo>
                  <a:pt x="143692" y="130629"/>
                </a:lnTo>
                <a:lnTo>
                  <a:pt x="150223" y="124097"/>
                </a:lnTo>
                <a:lnTo>
                  <a:pt x="156755" y="117566"/>
                </a:lnTo>
                <a:lnTo>
                  <a:pt x="169817" y="111034"/>
                </a:lnTo>
                <a:lnTo>
                  <a:pt x="169817" y="104503"/>
                </a:lnTo>
                <a:lnTo>
                  <a:pt x="182880" y="91440"/>
                </a:lnTo>
                <a:lnTo>
                  <a:pt x="182880" y="9144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1"/>
          <p:cNvSpPr/>
          <p:nvPr/>
        </p:nvSpPr>
        <p:spPr>
          <a:xfrm>
            <a:off x="6296297" y="3095897"/>
            <a:ext cx="124098" cy="137161"/>
          </a:xfrm>
          <a:custGeom>
            <a:avLst/>
            <a:gdLst/>
            <a:ahLst/>
            <a:cxnLst/>
            <a:rect l="l" t="t" r="r" b="b"/>
            <a:pathLst>
              <a:path w="124098" h="137161" extrusionOk="0">
                <a:moveTo>
                  <a:pt x="0" y="13063"/>
                </a:moveTo>
                <a:lnTo>
                  <a:pt x="0" y="13063"/>
                </a:lnTo>
                <a:lnTo>
                  <a:pt x="0" y="13063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9189"/>
                </a:lnTo>
                <a:lnTo>
                  <a:pt x="0" y="45720"/>
                </a:lnTo>
                <a:lnTo>
                  <a:pt x="0" y="58783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6"/>
                </a:lnTo>
                <a:lnTo>
                  <a:pt x="0" y="117566"/>
                </a:lnTo>
                <a:lnTo>
                  <a:pt x="0" y="124097"/>
                </a:lnTo>
                <a:lnTo>
                  <a:pt x="0" y="130629"/>
                </a:lnTo>
                <a:lnTo>
                  <a:pt x="0" y="130629"/>
                </a:lnTo>
                <a:lnTo>
                  <a:pt x="0" y="137160"/>
                </a:lnTo>
                <a:lnTo>
                  <a:pt x="0" y="137160"/>
                </a:lnTo>
                <a:lnTo>
                  <a:pt x="0" y="137160"/>
                </a:lnTo>
                <a:lnTo>
                  <a:pt x="0" y="137160"/>
                </a:lnTo>
                <a:lnTo>
                  <a:pt x="0" y="130629"/>
                </a:lnTo>
                <a:lnTo>
                  <a:pt x="0" y="124097"/>
                </a:lnTo>
                <a:lnTo>
                  <a:pt x="0" y="124097"/>
                </a:lnTo>
                <a:lnTo>
                  <a:pt x="0" y="111034"/>
                </a:lnTo>
                <a:lnTo>
                  <a:pt x="0" y="104503"/>
                </a:lnTo>
                <a:lnTo>
                  <a:pt x="0" y="91440"/>
                </a:lnTo>
                <a:lnTo>
                  <a:pt x="0" y="84908"/>
                </a:lnTo>
                <a:lnTo>
                  <a:pt x="6531" y="71846"/>
                </a:lnTo>
                <a:lnTo>
                  <a:pt x="13063" y="58783"/>
                </a:lnTo>
                <a:lnTo>
                  <a:pt x="19594" y="45720"/>
                </a:lnTo>
                <a:lnTo>
                  <a:pt x="26126" y="32657"/>
                </a:lnTo>
                <a:lnTo>
                  <a:pt x="32657" y="26126"/>
                </a:lnTo>
                <a:lnTo>
                  <a:pt x="45720" y="19594"/>
                </a:lnTo>
                <a:lnTo>
                  <a:pt x="58783" y="13063"/>
                </a:lnTo>
                <a:lnTo>
                  <a:pt x="65314" y="6531"/>
                </a:lnTo>
                <a:lnTo>
                  <a:pt x="71846" y="6531"/>
                </a:lnTo>
                <a:lnTo>
                  <a:pt x="78377" y="0"/>
                </a:lnTo>
                <a:lnTo>
                  <a:pt x="91440" y="0"/>
                </a:lnTo>
                <a:lnTo>
                  <a:pt x="91440" y="0"/>
                </a:lnTo>
                <a:lnTo>
                  <a:pt x="97972" y="0"/>
                </a:lnTo>
                <a:lnTo>
                  <a:pt x="104503" y="6531"/>
                </a:lnTo>
                <a:lnTo>
                  <a:pt x="111034" y="6531"/>
                </a:lnTo>
                <a:lnTo>
                  <a:pt x="111034" y="13063"/>
                </a:lnTo>
                <a:lnTo>
                  <a:pt x="117566" y="19594"/>
                </a:lnTo>
                <a:lnTo>
                  <a:pt x="124097" y="26126"/>
                </a:lnTo>
                <a:lnTo>
                  <a:pt x="124097" y="32657"/>
                </a:lnTo>
                <a:lnTo>
                  <a:pt x="124097" y="45720"/>
                </a:lnTo>
                <a:lnTo>
                  <a:pt x="124097" y="52252"/>
                </a:lnTo>
                <a:lnTo>
                  <a:pt x="124097" y="58783"/>
                </a:lnTo>
                <a:lnTo>
                  <a:pt x="117566" y="71846"/>
                </a:lnTo>
                <a:lnTo>
                  <a:pt x="124097" y="84908"/>
                </a:lnTo>
                <a:lnTo>
                  <a:pt x="117566" y="91440"/>
                </a:lnTo>
                <a:lnTo>
                  <a:pt x="111034" y="104503"/>
                </a:lnTo>
                <a:lnTo>
                  <a:pt x="111034" y="111034"/>
                </a:lnTo>
                <a:lnTo>
                  <a:pt x="111034" y="117566"/>
                </a:lnTo>
                <a:lnTo>
                  <a:pt x="111034" y="124097"/>
                </a:lnTo>
                <a:lnTo>
                  <a:pt x="117566" y="137160"/>
                </a:lnTo>
                <a:lnTo>
                  <a:pt x="117566" y="13716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1"/>
          <p:cNvSpPr/>
          <p:nvPr/>
        </p:nvSpPr>
        <p:spPr>
          <a:xfrm>
            <a:off x="6466114" y="3043646"/>
            <a:ext cx="189413" cy="176349"/>
          </a:xfrm>
          <a:custGeom>
            <a:avLst/>
            <a:gdLst/>
            <a:ahLst/>
            <a:cxnLst/>
            <a:rect l="l" t="t" r="r" b="b"/>
            <a:pathLst>
              <a:path w="189413" h="176349" extrusionOk="0">
                <a:moveTo>
                  <a:pt x="124097" y="117565"/>
                </a:moveTo>
                <a:lnTo>
                  <a:pt x="124097" y="111034"/>
                </a:lnTo>
                <a:lnTo>
                  <a:pt x="130629" y="97971"/>
                </a:lnTo>
                <a:lnTo>
                  <a:pt x="130629" y="91440"/>
                </a:lnTo>
                <a:lnTo>
                  <a:pt x="124097" y="78377"/>
                </a:lnTo>
                <a:lnTo>
                  <a:pt x="117566" y="71845"/>
                </a:lnTo>
                <a:lnTo>
                  <a:pt x="117566" y="65314"/>
                </a:lnTo>
                <a:lnTo>
                  <a:pt x="111035" y="58782"/>
                </a:lnTo>
                <a:lnTo>
                  <a:pt x="97971" y="58782"/>
                </a:lnTo>
                <a:lnTo>
                  <a:pt x="97971" y="52251"/>
                </a:lnTo>
                <a:lnTo>
                  <a:pt x="84909" y="52251"/>
                </a:lnTo>
                <a:lnTo>
                  <a:pt x="78377" y="52251"/>
                </a:lnTo>
                <a:lnTo>
                  <a:pt x="65314" y="58782"/>
                </a:lnTo>
                <a:lnTo>
                  <a:pt x="52252" y="65314"/>
                </a:lnTo>
                <a:lnTo>
                  <a:pt x="39189" y="71845"/>
                </a:lnTo>
                <a:lnTo>
                  <a:pt x="32658" y="78377"/>
                </a:lnTo>
                <a:lnTo>
                  <a:pt x="26126" y="91440"/>
                </a:lnTo>
                <a:lnTo>
                  <a:pt x="19595" y="97971"/>
                </a:lnTo>
                <a:lnTo>
                  <a:pt x="13063" y="111034"/>
                </a:lnTo>
                <a:lnTo>
                  <a:pt x="6532" y="117565"/>
                </a:lnTo>
                <a:lnTo>
                  <a:pt x="0" y="130628"/>
                </a:lnTo>
                <a:lnTo>
                  <a:pt x="0" y="137159"/>
                </a:lnTo>
                <a:lnTo>
                  <a:pt x="0" y="150222"/>
                </a:lnTo>
                <a:lnTo>
                  <a:pt x="6532" y="156754"/>
                </a:lnTo>
                <a:lnTo>
                  <a:pt x="6532" y="163285"/>
                </a:lnTo>
                <a:lnTo>
                  <a:pt x="13063" y="169817"/>
                </a:lnTo>
                <a:lnTo>
                  <a:pt x="13063" y="169817"/>
                </a:lnTo>
                <a:lnTo>
                  <a:pt x="19595" y="176348"/>
                </a:lnTo>
                <a:lnTo>
                  <a:pt x="26126" y="176348"/>
                </a:lnTo>
                <a:lnTo>
                  <a:pt x="32658" y="176348"/>
                </a:lnTo>
                <a:lnTo>
                  <a:pt x="45720" y="176348"/>
                </a:lnTo>
                <a:lnTo>
                  <a:pt x="52252" y="169817"/>
                </a:lnTo>
                <a:lnTo>
                  <a:pt x="58783" y="169817"/>
                </a:lnTo>
                <a:lnTo>
                  <a:pt x="71847" y="163285"/>
                </a:lnTo>
                <a:lnTo>
                  <a:pt x="78377" y="156754"/>
                </a:lnTo>
                <a:lnTo>
                  <a:pt x="84909" y="150222"/>
                </a:lnTo>
                <a:lnTo>
                  <a:pt x="91441" y="137159"/>
                </a:lnTo>
                <a:lnTo>
                  <a:pt x="97971" y="130628"/>
                </a:lnTo>
                <a:lnTo>
                  <a:pt x="104503" y="117565"/>
                </a:lnTo>
                <a:lnTo>
                  <a:pt x="111035" y="104503"/>
                </a:lnTo>
                <a:lnTo>
                  <a:pt x="117566" y="91440"/>
                </a:lnTo>
                <a:lnTo>
                  <a:pt x="117566" y="71845"/>
                </a:lnTo>
                <a:lnTo>
                  <a:pt x="117566" y="65314"/>
                </a:lnTo>
                <a:lnTo>
                  <a:pt x="124097" y="45719"/>
                </a:lnTo>
                <a:lnTo>
                  <a:pt x="124097" y="32657"/>
                </a:lnTo>
                <a:lnTo>
                  <a:pt x="124097" y="26125"/>
                </a:lnTo>
                <a:lnTo>
                  <a:pt x="124097" y="19594"/>
                </a:lnTo>
                <a:lnTo>
                  <a:pt x="124097" y="13062"/>
                </a:lnTo>
                <a:lnTo>
                  <a:pt x="124097" y="6531"/>
                </a:lnTo>
                <a:lnTo>
                  <a:pt x="124097" y="6531"/>
                </a:lnTo>
                <a:lnTo>
                  <a:pt x="124097" y="6531"/>
                </a:lnTo>
                <a:lnTo>
                  <a:pt x="124097" y="6531"/>
                </a:lnTo>
                <a:lnTo>
                  <a:pt x="124097" y="0"/>
                </a:lnTo>
                <a:lnTo>
                  <a:pt x="124097" y="6531"/>
                </a:lnTo>
                <a:lnTo>
                  <a:pt x="124097" y="6531"/>
                </a:lnTo>
                <a:lnTo>
                  <a:pt x="124097" y="13062"/>
                </a:lnTo>
                <a:lnTo>
                  <a:pt x="124097" y="19594"/>
                </a:lnTo>
                <a:lnTo>
                  <a:pt x="117566" y="26125"/>
                </a:lnTo>
                <a:lnTo>
                  <a:pt x="117566" y="39188"/>
                </a:lnTo>
                <a:lnTo>
                  <a:pt x="117566" y="45719"/>
                </a:lnTo>
                <a:lnTo>
                  <a:pt x="117566" y="58782"/>
                </a:lnTo>
                <a:lnTo>
                  <a:pt x="117566" y="71845"/>
                </a:lnTo>
                <a:lnTo>
                  <a:pt x="117566" y="84908"/>
                </a:lnTo>
                <a:lnTo>
                  <a:pt x="117566" y="97971"/>
                </a:lnTo>
                <a:lnTo>
                  <a:pt x="117566" y="104503"/>
                </a:lnTo>
                <a:lnTo>
                  <a:pt x="117566" y="111034"/>
                </a:lnTo>
                <a:lnTo>
                  <a:pt x="117566" y="124097"/>
                </a:lnTo>
                <a:lnTo>
                  <a:pt x="117566" y="137159"/>
                </a:lnTo>
                <a:lnTo>
                  <a:pt x="124097" y="143691"/>
                </a:lnTo>
                <a:lnTo>
                  <a:pt x="124097" y="143691"/>
                </a:lnTo>
                <a:lnTo>
                  <a:pt x="130629" y="150222"/>
                </a:lnTo>
                <a:lnTo>
                  <a:pt x="130629" y="156754"/>
                </a:lnTo>
                <a:lnTo>
                  <a:pt x="137160" y="163285"/>
                </a:lnTo>
                <a:lnTo>
                  <a:pt x="143692" y="163285"/>
                </a:lnTo>
                <a:lnTo>
                  <a:pt x="150223" y="163285"/>
                </a:lnTo>
                <a:lnTo>
                  <a:pt x="156755" y="169817"/>
                </a:lnTo>
                <a:lnTo>
                  <a:pt x="163286" y="169817"/>
                </a:lnTo>
                <a:lnTo>
                  <a:pt x="176349" y="163285"/>
                </a:lnTo>
                <a:lnTo>
                  <a:pt x="189412" y="163285"/>
                </a:lnTo>
                <a:lnTo>
                  <a:pt x="189412" y="16328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1"/>
          <p:cNvSpPr/>
          <p:nvPr/>
        </p:nvSpPr>
        <p:spPr>
          <a:xfrm>
            <a:off x="6753497" y="3187337"/>
            <a:ext cx="1" cy="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1"/>
          <p:cNvSpPr/>
          <p:nvPr/>
        </p:nvSpPr>
        <p:spPr>
          <a:xfrm>
            <a:off x="4709160" y="3664131"/>
            <a:ext cx="156755" cy="13064"/>
          </a:xfrm>
          <a:custGeom>
            <a:avLst/>
            <a:gdLst/>
            <a:ahLst/>
            <a:cxnLst/>
            <a:rect l="l" t="t" r="r" b="b"/>
            <a:pathLst>
              <a:path w="156755" h="13064" extrusionOk="0">
                <a:moveTo>
                  <a:pt x="6532" y="13063"/>
                </a:moveTo>
                <a:lnTo>
                  <a:pt x="6532" y="13063"/>
                </a:lnTo>
                <a:lnTo>
                  <a:pt x="6532" y="13063"/>
                </a:lnTo>
                <a:lnTo>
                  <a:pt x="6532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6532" y="13063"/>
                </a:lnTo>
                <a:lnTo>
                  <a:pt x="13063" y="13063"/>
                </a:lnTo>
                <a:lnTo>
                  <a:pt x="13063" y="13063"/>
                </a:lnTo>
                <a:lnTo>
                  <a:pt x="19594" y="13063"/>
                </a:lnTo>
                <a:lnTo>
                  <a:pt x="26126" y="13063"/>
                </a:lnTo>
                <a:lnTo>
                  <a:pt x="39189" y="13063"/>
                </a:lnTo>
                <a:lnTo>
                  <a:pt x="52251" y="13063"/>
                </a:lnTo>
                <a:lnTo>
                  <a:pt x="65314" y="6532"/>
                </a:lnTo>
                <a:lnTo>
                  <a:pt x="78377" y="6532"/>
                </a:lnTo>
                <a:lnTo>
                  <a:pt x="91440" y="6532"/>
                </a:lnTo>
                <a:lnTo>
                  <a:pt x="104503" y="6532"/>
                </a:lnTo>
                <a:lnTo>
                  <a:pt x="117566" y="6532"/>
                </a:lnTo>
                <a:lnTo>
                  <a:pt x="130629" y="6532"/>
                </a:lnTo>
                <a:lnTo>
                  <a:pt x="137160" y="6532"/>
                </a:lnTo>
                <a:lnTo>
                  <a:pt x="143691" y="6532"/>
                </a:lnTo>
                <a:lnTo>
                  <a:pt x="150223" y="6532"/>
                </a:lnTo>
                <a:lnTo>
                  <a:pt x="156754" y="0"/>
                </a:lnTo>
                <a:lnTo>
                  <a:pt x="156754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1"/>
          <p:cNvSpPr/>
          <p:nvPr/>
        </p:nvSpPr>
        <p:spPr>
          <a:xfrm>
            <a:off x="5016137" y="3618411"/>
            <a:ext cx="19595" cy="300447"/>
          </a:xfrm>
          <a:custGeom>
            <a:avLst/>
            <a:gdLst/>
            <a:ahLst/>
            <a:cxnLst/>
            <a:rect l="l" t="t" r="r" b="b"/>
            <a:pathLst>
              <a:path w="19595" h="300447" extrusionOk="0">
                <a:moveTo>
                  <a:pt x="19594" y="0"/>
                </a:moveTo>
                <a:lnTo>
                  <a:pt x="19594" y="6532"/>
                </a:lnTo>
                <a:lnTo>
                  <a:pt x="13063" y="26126"/>
                </a:lnTo>
                <a:lnTo>
                  <a:pt x="13063" y="45720"/>
                </a:lnTo>
                <a:lnTo>
                  <a:pt x="13063" y="65315"/>
                </a:lnTo>
                <a:lnTo>
                  <a:pt x="6532" y="84909"/>
                </a:lnTo>
                <a:lnTo>
                  <a:pt x="6532" y="97972"/>
                </a:lnTo>
                <a:lnTo>
                  <a:pt x="6532" y="117566"/>
                </a:lnTo>
                <a:lnTo>
                  <a:pt x="6532" y="137161"/>
                </a:lnTo>
                <a:lnTo>
                  <a:pt x="6532" y="156755"/>
                </a:lnTo>
                <a:lnTo>
                  <a:pt x="6532" y="176349"/>
                </a:lnTo>
                <a:lnTo>
                  <a:pt x="6532" y="195943"/>
                </a:lnTo>
                <a:lnTo>
                  <a:pt x="6532" y="215538"/>
                </a:lnTo>
                <a:lnTo>
                  <a:pt x="6532" y="235132"/>
                </a:lnTo>
                <a:lnTo>
                  <a:pt x="6532" y="248194"/>
                </a:lnTo>
                <a:lnTo>
                  <a:pt x="0" y="261258"/>
                </a:lnTo>
                <a:lnTo>
                  <a:pt x="0" y="274320"/>
                </a:lnTo>
                <a:lnTo>
                  <a:pt x="0" y="280852"/>
                </a:lnTo>
                <a:lnTo>
                  <a:pt x="0" y="293915"/>
                </a:lnTo>
                <a:lnTo>
                  <a:pt x="0" y="293915"/>
                </a:lnTo>
                <a:lnTo>
                  <a:pt x="0" y="300446"/>
                </a:lnTo>
                <a:lnTo>
                  <a:pt x="0" y="30044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1"/>
          <p:cNvSpPr/>
          <p:nvPr/>
        </p:nvSpPr>
        <p:spPr>
          <a:xfrm>
            <a:off x="4931228" y="3533503"/>
            <a:ext cx="293916" cy="215538"/>
          </a:xfrm>
          <a:custGeom>
            <a:avLst/>
            <a:gdLst/>
            <a:ahLst/>
            <a:cxnLst/>
            <a:rect l="l" t="t" r="r" b="b"/>
            <a:pathLst>
              <a:path w="293916" h="215538" extrusionOk="0">
                <a:moveTo>
                  <a:pt x="0" y="176348"/>
                </a:moveTo>
                <a:lnTo>
                  <a:pt x="0" y="169817"/>
                </a:lnTo>
                <a:lnTo>
                  <a:pt x="0" y="150223"/>
                </a:lnTo>
                <a:lnTo>
                  <a:pt x="6532" y="130628"/>
                </a:lnTo>
                <a:lnTo>
                  <a:pt x="13063" y="117566"/>
                </a:lnTo>
                <a:lnTo>
                  <a:pt x="13063" y="104502"/>
                </a:lnTo>
                <a:lnTo>
                  <a:pt x="26126" y="91440"/>
                </a:lnTo>
                <a:lnTo>
                  <a:pt x="32658" y="71846"/>
                </a:lnTo>
                <a:lnTo>
                  <a:pt x="39189" y="65314"/>
                </a:lnTo>
                <a:lnTo>
                  <a:pt x="52252" y="52251"/>
                </a:lnTo>
                <a:lnTo>
                  <a:pt x="65315" y="39188"/>
                </a:lnTo>
                <a:lnTo>
                  <a:pt x="78378" y="32657"/>
                </a:lnTo>
                <a:lnTo>
                  <a:pt x="97972" y="19594"/>
                </a:lnTo>
                <a:lnTo>
                  <a:pt x="111035" y="6531"/>
                </a:lnTo>
                <a:lnTo>
                  <a:pt x="130629" y="6531"/>
                </a:lnTo>
                <a:lnTo>
                  <a:pt x="143692" y="0"/>
                </a:lnTo>
                <a:lnTo>
                  <a:pt x="156755" y="0"/>
                </a:lnTo>
                <a:lnTo>
                  <a:pt x="176349" y="0"/>
                </a:lnTo>
                <a:lnTo>
                  <a:pt x="189412" y="0"/>
                </a:lnTo>
                <a:lnTo>
                  <a:pt x="209006" y="0"/>
                </a:lnTo>
                <a:lnTo>
                  <a:pt x="228600" y="0"/>
                </a:lnTo>
                <a:lnTo>
                  <a:pt x="241663" y="6531"/>
                </a:lnTo>
                <a:lnTo>
                  <a:pt x="254726" y="13063"/>
                </a:lnTo>
                <a:lnTo>
                  <a:pt x="267789" y="19594"/>
                </a:lnTo>
                <a:lnTo>
                  <a:pt x="274321" y="26125"/>
                </a:lnTo>
                <a:lnTo>
                  <a:pt x="280852" y="39188"/>
                </a:lnTo>
                <a:lnTo>
                  <a:pt x="293915" y="45720"/>
                </a:lnTo>
                <a:lnTo>
                  <a:pt x="293915" y="58783"/>
                </a:lnTo>
                <a:lnTo>
                  <a:pt x="293915" y="71846"/>
                </a:lnTo>
                <a:lnTo>
                  <a:pt x="293915" y="78377"/>
                </a:lnTo>
                <a:lnTo>
                  <a:pt x="293915" y="97971"/>
                </a:lnTo>
                <a:lnTo>
                  <a:pt x="280852" y="111034"/>
                </a:lnTo>
                <a:lnTo>
                  <a:pt x="274321" y="124097"/>
                </a:lnTo>
                <a:lnTo>
                  <a:pt x="261258" y="137160"/>
                </a:lnTo>
                <a:lnTo>
                  <a:pt x="254726" y="143691"/>
                </a:lnTo>
                <a:lnTo>
                  <a:pt x="241663" y="163286"/>
                </a:lnTo>
                <a:lnTo>
                  <a:pt x="222069" y="169817"/>
                </a:lnTo>
                <a:lnTo>
                  <a:pt x="202475" y="182880"/>
                </a:lnTo>
                <a:lnTo>
                  <a:pt x="189412" y="189411"/>
                </a:lnTo>
                <a:lnTo>
                  <a:pt x="176349" y="195943"/>
                </a:lnTo>
                <a:lnTo>
                  <a:pt x="156755" y="202474"/>
                </a:lnTo>
                <a:lnTo>
                  <a:pt x="143692" y="209005"/>
                </a:lnTo>
                <a:lnTo>
                  <a:pt x="124098" y="209005"/>
                </a:lnTo>
                <a:lnTo>
                  <a:pt x="111035" y="215537"/>
                </a:lnTo>
                <a:lnTo>
                  <a:pt x="97972" y="215537"/>
                </a:lnTo>
                <a:lnTo>
                  <a:pt x="84909" y="215537"/>
                </a:lnTo>
                <a:lnTo>
                  <a:pt x="71846" y="215537"/>
                </a:lnTo>
                <a:lnTo>
                  <a:pt x="65315" y="215537"/>
                </a:lnTo>
                <a:lnTo>
                  <a:pt x="58784" y="215537"/>
                </a:lnTo>
                <a:lnTo>
                  <a:pt x="58784" y="209005"/>
                </a:lnTo>
                <a:lnTo>
                  <a:pt x="52252" y="209005"/>
                </a:lnTo>
                <a:lnTo>
                  <a:pt x="52252" y="20900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1"/>
          <p:cNvSpPr/>
          <p:nvPr/>
        </p:nvSpPr>
        <p:spPr>
          <a:xfrm>
            <a:off x="5127172" y="3722914"/>
            <a:ext cx="176349" cy="163287"/>
          </a:xfrm>
          <a:custGeom>
            <a:avLst/>
            <a:gdLst/>
            <a:ahLst/>
            <a:cxnLst/>
            <a:rect l="l" t="t" r="r" b="b"/>
            <a:pathLst>
              <a:path w="176349" h="163287" extrusionOk="0">
                <a:moveTo>
                  <a:pt x="58782" y="0"/>
                </a:moveTo>
                <a:lnTo>
                  <a:pt x="52251" y="6532"/>
                </a:lnTo>
                <a:lnTo>
                  <a:pt x="52251" y="13063"/>
                </a:lnTo>
                <a:lnTo>
                  <a:pt x="39188" y="19594"/>
                </a:lnTo>
                <a:lnTo>
                  <a:pt x="39188" y="26126"/>
                </a:lnTo>
                <a:lnTo>
                  <a:pt x="26125" y="39189"/>
                </a:lnTo>
                <a:lnTo>
                  <a:pt x="19594" y="52252"/>
                </a:lnTo>
                <a:lnTo>
                  <a:pt x="13062" y="58783"/>
                </a:lnTo>
                <a:lnTo>
                  <a:pt x="6531" y="71846"/>
                </a:lnTo>
                <a:lnTo>
                  <a:pt x="6531" y="84909"/>
                </a:lnTo>
                <a:lnTo>
                  <a:pt x="0" y="91440"/>
                </a:lnTo>
                <a:lnTo>
                  <a:pt x="0" y="104503"/>
                </a:lnTo>
                <a:lnTo>
                  <a:pt x="0" y="117566"/>
                </a:lnTo>
                <a:lnTo>
                  <a:pt x="0" y="130629"/>
                </a:lnTo>
                <a:lnTo>
                  <a:pt x="6531" y="137160"/>
                </a:lnTo>
                <a:lnTo>
                  <a:pt x="6531" y="143691"/>
                </a:lnTo>
                <a:lnTo>
                  <a:pt x="13062" y="150223"/>
                </a:lnTo>
                <a:lnTo>
                  <a:pt x="26125" y="156755"/>
                </a:lnTo>
                <a:lnTo>
                  <a:pt x="32656" y="156755"/>
                </a:lnTo>
                <a:lnTo>
                  <a:pt x="45719" y="163286"/>
                </a:lnTo>
                <a:lnTo>
                  <a:pt x="58782" y="163286"/>
                </a:lnTo>
                <a:lnTo>
                  <a:pt x="71845" y="156755"/>
                </a:lnTo>
                <a:lnTo>
                  <a:pt x="84908" y="156755"/>
                </a:lnTo>
                <a:lnTo>
                  <a:pt x="97971" y="150223"/>
                </a:lnTo>
                <a:lnTo>
                  <a:pt x="111034" y="143691"/>
                </a:lnTo>
                <a:lnTo>
                  <a:pt x="130628" y="130629"/>
                </a:lnTo>
                <a:lnTo>
                  <a:pt x="137159" y="124097"/>
                </a:lnTo>
                <a:lnTo>
                  <a:pt x="150222" y="117566"/>
                </a:lnTo>
                <a:lnTo>
                  <a:pt x="163285" y="104503"/>
                </a:lnTo>
                <a:lnTo>
                  <a:pt x="169816" y="91440"/>
                </a:lnTo>
                <a:lnTo>
                  <a:pt x="169816" y="84909"/>
                </a:lnTo>
                <a:lnTo>
                  <a:pt x="176348" y="71846"/>
                </a:lnTo>
                <a:lnTo>
                  <a:pt x="176348" y="65314"/>
                </a:lnTo>
                <a:lnTo>
                  <a:pt x="169816" y="52252"/>
                </a:lnTo>
                <a:lnTo>
                  <a:pt x="163285" y="45720"/>
                </a:lnTo>
                <a:lnTo>
                  <a:pt x="156754" y="39189"/>
                </a:lnTo>
                <a:lnTo>
                  <a:pt x="156754" y="26126"/>
                </a:lnTo>
                <a:lnTo>
                  <a:pt x="143691" y="26126"/>
                </a:lnTo>
                <a:lnTo>
                  <a:pt x="137159" y="19594"/>
                </a:lnTo>
                <a:lnTo>
                  <a:pt x="124097" y="13063"/>
                </a:lnTo>
                <a:lnTo>
                  <a:pt x="111034" y="13063"/>
                </a:lnTo>
                <a:lnTo>
                  <a:pt x="97971" y="19594"/>
                </a:lnTo>
                <a:lnTo>
                  <a:pt x="84908" y="19594"/>
                </a:lnTo>
                <a:lnTo>
                  <a:pt x="71845" y="26126"/>
                </a:lnTo>
                <a:lnTo>
                  <a:pt x="58782" y="26126"/>
                </a:lnTo>
                <a:lnTo>
                  <a:pt x="45719" y="32658"/>
                </a:lnTo>
                <a:lnTo>
                  <a:pt x="39188" y="39189"/>
                </a:lnTo>
                <a:lnTo>
                  <a:pt x="26125" y="45720"/>
                </a:lnTo>
                <a:lnTo>
                  <a:pt x="19594" y="45720"/>
                </a:lnTo>
                <a:lnTo>
                  <a:pt x="13062" y="52252"/>
                </a:lnTo>
                <a:lnTo>
                  <a:pt x="13062" y="52252"/>
                </a:lnTo>
                <a:lnTo>
                  <a:pt x="13062" y="52252"/>
                </a:lnTo>
                <a:lnTo>
                  <a:pt x="13062" y="58783"/>
                </a:lnTo>
                <a:lnTo>
                  <a:pt x="13062" y="5878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1"/>
          <p:cNvSpPr/>
          <p:nvPr/>
        </p:nvSpPr>
        <p:spPr>
          <a:xfrm>
            <a:off x="5355772" y="3598817"/>
            <a:ext cx="32657" cy="248195"/>
          </a:xfrm>
          <a:custGeom>
            <a:avLst/>
            <a:gdLst/>
            <a:ahLst/>
            <a:cxnLst/>
            <a:rect l="l" t="t" r="r" b="b"/>
            <a:pathLst>
              <a:path w="32657" h="248195" extrusionOk="0">
                <a:moveTo>
                  <a:pt x="32656" y="0"/>
                </a:moveTo>
                <a:lnTo>
                  <a:pt x="32656" y="0"/>
                </a:lnTo>
                <a:lnTo>
                  <a:pt x="32656" y="0"/>
                </a:lnTo>
                <a:lnTo>
                  <a:pt x="26125" y="6532"/>
                </a:lnTo>
                <a:lnTo>
                  <a:pt x="26125" y="13063"/>
                </a:lnTo>
                <a:lnTo>
                  <a:pt x="26125" y="26126"/>
                </a:lnTo>
                <a:lnTo>
                  <a:pt x="26125" y="32657"/>
                </a:lnTo>
                <a:lnTo>
                  <a:pt x="26125" y="45720"/>
                </a:lnTo>
                <a:lnTo>
                  <a:pt x="19594" y="58783"/>
                </a:lnTo>
                <a:lnTo>
                  <a:pt x="19594" y="71846"/>
                </a:lnTo>
                <a:lnTo>
                  <a:pt x="19594" y="91440"/>
                </a:lnTo>
                <a:lnTo>
                  <a:pt x="19594" y="111034"/>
                </a:lnTo>
                <a:lnTo>
                  <a:pt x="19594" y="124097"/>
                </a:lnTo>
                <a:lnTo>
                  <a:pt x="19594" y="143691"/>
                </a:lnTo>
                <a:lnTo>
                  <a:pt x="13062" y="163286"/>
                </a:lnTo>
                <a:lnTo>
                  <a:pt x="13062" y="176349"/>
                </a:lnTo>
                <a:lnTo>
                  <a:pt x="6531" y="189411"/>
                </a:lnTo>
                <a:lnTo>
                  <a:pt x="6531" y="202474"/>
                </a:lnTo>
                <a:lnTo>
                  <a:pt x="0" y="215537"/>
                </a:lnTo>
                <a:lnTo>
                  <a:pt x="0" y="228600"/>
                </a:lnTo>
                <a:lnTo>
                  <a:pt x="0" y="235132"/>
                </a:lnTo>
                <a:lnTo>
                  <a:pt x="0" y="241663"/>
                </a:lnTo>
                <a:lnTo>
                  <a:pt x="0" y="241663"/>
                </a:lnTo>
                <a:lnTo>
                  <a:pt x="0" y="248194"/>
                </a:lnTo>
                <a:lnTo>
                  <a:pt x="0" y="24819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1"/>
          <p:cNvSpPr/>
          <p:nvPr/>
        </p:nvSpPr>
        <p:spPr>
          <a:xfrm>
            <a:off x="5427617" y="3598817"/>
            <a:ext cx="287384" cy="235133"/>
          </a:xfrm>
          <a:custGeom>
            <a:avLst/>
            <a:gdLst/>
            <a:ahLst/>
            <a:cxnLst/>
            <a:rect l="l" t="t" r="r" b="b"/>
            <a:pathLst>
              <a:path w="287384" h="235133" extrusionOk="0">
                <a:moveTo>
                  <a:pt x="19595" y="6532"/>
                </a:moveTo>
                <a:lnTo>
                  <a:pt x="19595" y="0"/>
                </a:lnTo>
                <a:lnTo>
                  <a:pt x="19595" y="0"/>
                </a:lnTo>
                <a:lnTo>
                  <a:pt x="19595" y="0"/>
                </a:lnTo>
                <a:lnTo>
                  <a:pt x="19595" y="0"/>
                </a:lnTo>
                <a:lnTo>
                  <a:pt x="19595" y="0"/>
                </a:lnTo>
                <a:lnTo>
                  <a:pt x="19595" y="0"/>
                </a:lnTo>
                <a:lnTo>
                  <a:pt x="19595" y="6532"/>
                </a:lnTo>
                <a:lnTo>
                  <a:pt x="19595" y="19594"/>
                </a:lnTo>
                <a:lnTo>
                  <a:pt x="13063" y="26126"/>
                </a:lnTo>
                <a:lnTo>
                  <a:pt x="13063" y="39188"/>
                </a:lnTo>
                <a:lnTo>
                  <a:pt x="13063" y="52252"/>
                </a:lnTo>
                <a:lnTo>
                  <a:pt x="6532" y="71846"/>
                </a:lnTo>
                <a:lnTo>
                  <a:pt x="13063" y="84909"/>
                </a:lnTo>
                <a:lnTo>
                  <a:pt x="6532" y="104503"/>
                </a:lnTo>
                <a:lnTo>
                  <a:pt x="6532" y="117566"/>
                </a:lnTo>
                <a:lnTo>
                  <a:pt x="6532" y="137160"/>
                </a:lnTo>
                <a:lnTo>
                  <a:pt x="0" y="150223"/>
                </a:lnTo>
                <a:lnTo>
                  <a:pt x="0" y="169817"/>
                </a:lnTo>
                <a:lnTo>
                  <a:pt x="0" y="176349"/>
                </a:lnTo>
                <a:lnTo>
                  <a:pt x="0" y="189411"/>
                </a:lnTo>
                <a:lnTo>
                  <a:pt x="0" y="202474"/>
                </a:lnTo>
                <a:lnTo>
                  <a:pt x="6532" y="209006"/>
                </a:lnTo>
                <a:lnTo>
                  <a:pt x="6532" y="215537"/>
                </a:lnTo>
                <a:lnTo>
                  <a:pt x="6532" y="228600"/>
                </a:lnTo>
                <a:lnTo>
                  <a:pt x="13063" y="228600"/>
                </a:lnTo>
                <a:lnTo>
                  <a:pt x="19595" y="235132"/>
                </a:lnTo>
                <a:lnTo>
                  <a:pt x="19595" y="235132"/>
                </a:lnTo>
                <a:lnTo>
                  <a:pt x="32657" y="235132"/>
                </a:lnTo>
                <a:lnTo>
                  <a:pt x="39189" y="235132"/>
                </a:lnTo>
                <a:lnTo>
                  <a:pt x="45720" y="228600"/>
                </a:lnTo>
                <a:lnTo>
                  <a:pt x="52252" y="222069"/>
                </a:lnTo>
                <a:lnTo>
                  <a:pt x="58783" y="215537"/>
                </a:lnTo>
                <a:lnTo>
                  <a:pt x="71846" y="209006"/>
                </a:lnTo>
                <a:lnTo>
                  <a:pt x="78377" y="202474"/>
                </a:lnTo>
                <a:lnTo>
                  <a:pt x="84909" y="189411"/>
                </a:lnTo>
                <a:lnTo>
                  <a:pt x="91440" y="176349"/>
                </a:lnTo>
                <a:lnTo>
                  <a:pt x="97971" y="163286"/>
                </a:lnTo>
                <a:lnTo>
                  <a:pt x="104503" y="156755"/>
                </a:lnTo>
                <a:lnTo>
                  <a:pt x="111034" y="143691"/>
                </a:lnTo>
                <a:lnTo>
                  <a:pt x="111034" y="130629"/>
                </a:lnTo>
                <a:lnTo>
                  <a:pt x="111034" y="124097"/>
                </a:lnTo>
                <a:lnTo>
                  <a:pt x="117566" y="117566"/>
                </a:lnTo>
                <a:lnTo>
                  <a:pt x="117566" y="111034"/>
                </a:lnTo>
                <a:lnTo>
                  <a:pt x="117566" y="104503"/>
                </a:lnTo>
                <a:lnTo>
                  <a:pt x="117566" y="104503"/>
                </a:lnTo>
                <a:lnTo>
                  <a:pt x="117566" y="97972"/>
                </a:lnTo>
                <a:lnTo>
                  <a:pt x="117566" y="97972"/>
                </a:lnTo>
                <a:lnTo>
                  <a:pt x="111034" y="97972"/>
                </a:lnTo>
                <a:lnTo>
                  <a:pt x="111034" y="97972"/>
                </a:lnTo>
                <a:lnTo>
                  <a:pt x="111034" y="104503"/>
                </a:lnTo>
                <a:lnTo>
                  <a:pt x="111034" y="111034"/>
                </a:lnTo>
                <a:lnTo>
                  <a:pt x="104503" y="117566"/>
                </a:lnTo>
                <a:lnTo>
                  <a:pt x="104503" y="124097"/>
                </a:lnTo>
                <a:lnTo>
                  <a:pt x="97971" y="130629"/>
                </a:lnTo>
                <a:lnTo>
                  <a:pt x="97971" y="143691"/>
                </a:lnTo>
                <a:lnTo>
                  <a:pt x="97971" y="150223"/>
                </a:lnTo>
                <a:lnTo>
                  <a:pt x="91440" y="163286"/>
                </a:lnTo>
                <a:lnTo>
                  <a:pt x="91440" y="176349"/>
                </a:lnTo>
                <a:lnTo>
                  <a:pt x="91440" y="182880"/>
                </a:lnTo>
                <a:lnTo>
                  <a:pt x="97971" y="189411"/>
                </a:lnTo>
                <a:lnTo>
                  <a:pt x="97971" y="202474"/>
                </a:lnTo>
                <a:lnTo>
                  <a:pt x="97971" y="209006"/>
                </a:lnTo>
                <a:lnTo>
                  <a:pt x="104503" y="215537"/>
                </a:lnTo>
                <a:lnTo>
                  <a:pt x="111034" y="215537"/>
                </a:lnTo>
                <a:lnTo>
                  <a:pt x="111034" y="222069"/>
                </a:lnTo>
                <a:lnTo>
                  <a:pt x="117566" y="222069"/>
                </a:lnTo>
                <a:lnTo>
                  <a:pt x="124097" y="222069"/>
                </a:lnTo>
                <a:lnTo>
                  <a:pt x="137160" y="222069"/>
                </a:lnTo>
                <a:lnTo>
                  <a:pt x="137160" y="215537"/>
                </a:lnTo>
                <a:lnTo>
                  <a:pt x="150223" y="215537"/>
                </a:lnTo>
                <a:lnTo>
                  <a:pt x="156755" y="209006"/>
                </a:lnTo>
                <a:lnTo>
                  <a:pt x="163286" y="202474"/>
                </a:lnTo>
                <a:lnTo>
                  <a:pt x="169817" y="195943"/>
                </a:lnTo>
                <a:lnTo>
                  <a:pt x="176349" y="182880"/>
                </a:lnTo>
                <a:lnTo>
                  <a:pt x="182880" y="176349"/>
                </a:lnTo>
                <a:lnTo>
                  <a:pt x="189411" y="163286"/>
                </a:lnTo>
                <a:lnTo>
                  <a:pt x="195943" y="150223"/>
                </a:lnTo>
                <a:lnTo>
                  <a:pt x="195943" y="143691"/>
                </a:lnTo>
                <a:lnTo>
                  <a:pt x="202474" y="130629"/>
                </a:lnTo>
                <a:lnTo>
                  <a:pt x="202474" y="124097"/>
                </a:lnTo>
                <a:lnTo>
                  <a:pt x="202474" y="117566"/>
                </a:lnTo>
                <a:lnTo>
                  <a:pt x="209006" y="104503"/>
                </a:lnTo>
                <a:lnTo>
                  <a:pt x="209006" y="97972"/>
                </a:lnTo>
                <a:lnTo>
                  <a:pt x="209006" y="97972"/>
                </a:lnTo>
                <a:lnTo>
                  <a:pt x="209006" y="91440"/>
                </a:lnTo>
                <a:lnTo>
                  <a:pt x="202474" y="84909"/>
                </a:lnTo>
                <a:lnTo>
                  <a:pt x="202474" y="84909"/>
                </a:lnTo>
                <a:lnTo>
                  <a:pt x="202474" y="84909"/>
                </a:lnTo>
                <a:lnTo>
                  <a:pt x="202474" y="84909"/>
                </a:lnTo>
                <a:lnTo>
                  <a:pt x="202474" y="84909"/>
                </a:lnTo>
                <a:lnTo>
                  <a:pt x="202474" y="91440"/>
                </a:lnTo>
                <a:lnTo>
                  <a:pt x="202474" y="97972"/>
                </a:lnTo>
                <a:lnTo>
                  <a:pt x="202474" y="104503"/>
                </a:lnTo>
                <a:lnTo>
                  <a:pt x="202474" y="111034"/>
                </a:lnTo>
                <a:lnTo>
                  <a:pt x="202474" y="124097"/>
                </a:lnTo>
                <a:lnTo>
                  <a:pt x="202474" y="130629"/>
                </a:lnTo>
                <a:lnTo>
                  <a:pt x="202474" y="137160"/>
                </a:lnTo>
                <a:lnTo>
                  <a:pt x="202474" y="150223"/>
                </a:lnTo>
                <a:lnTo>
                  <a:pt x="202474" y="163286"/>
                </a:lnTo>
                <a:lnTo>
                  <a:pt x="202474" y="169817"/>
                </a:lnTo>
                <a:lnTo>
                  <a:pt x="202474" y="176349"/>
                </a:lnTo>
                <a:lnTo>
                  <a:pt x="209006" y="182880"/>
                </a:lnTo>
                <a:lnTo>
                  <a:pt x="215537" y="189411"/>
                </a:lnTo>
                <a:lnTo>
                  <a:pt x="215537" y="195943"/>
                </a:lnTo>
                <a:lnTo>
                  <a:pt x="215537" y="202474"/>
                </a:lnTo>
                <a:lnTo>
                  <a:pt x="228600" y="202474"/>
                </a:lnTo>
                <a:lnTo>
                  <a:pt x="228600" y="202474"/>
                </a:lnTo>
                <a:lnTo>
                  <a:pt x="235132" y="202474"/>
                </a:lnTo>
                <a:lnTo>
                  <a:pt x="241663" y="202474"/>
                </a:lnTo>
                <a:lnTo>
                  <a:pt x="248195" y="195943"/>
                </a:lnTo>
                <a:lnTo>
                  <a:pt x="261257" y="189411"/>
                </a:lnTo>
                <a:lnTo>
                  <a:pt x="267789" y="176349"/>
                </a:lnTo>
                <a:lnTo>
                  <a:pt x="274320" y="169817"/>
                </a:lnTo>
                <a:lnTo>
                  <a:pt x="287383" y="150223"/>
                </a:lnTo>
                <a:lnTo>
                  <a:pt x="287383" y="15022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5760720" y="3598817"/>
            <a:ext cx="58784" cy="209007"/>
          </a:xfrm>
          <a:custGeom>
            <a:avLst/>
            <a:gdLst/>
            <a:ahLst/>
            <a:cxnLst/>
            <a:rect l="l" t="t" r="r" b="b"/>
            <a:pathLst>
              <a:path w="58784" h="209007" extrusionOk="0">
                <a:moveTo>
                  <a:pt x="19594" y="6532"/>
                </a:moveTo>
                <a:lnTo>
                  <a:pt x="19594" y="6532"/>
                </a:lnTo>
                <a:lnTo>
                  <a:pt x="19594" y="0"/>
                </a:lnTo>
                <a:lnTo>
                  <a:pt x="19594" y="0"/>
                </a:lnTo>
                <a:lnTo>
                  <a:pt x="19594" y="0"/>
                </a:lnTo>
                <a:lnTo>
                  <a:pt x="19594" y="0"/>
                </a:lnTo>
                <a:lnTo>
                  <a:pt x="19594" y="0"/>
                </a:lnTo>
                <a:lnTo>
                  <a:pt x="19594" y="6532"/>
                </a:lnTo>
                <a:lnTo>
                  <a:pt x="19594" y="13063"/>
                </a:lnTo>
                <a:lnTo>
                  <a:pt x="19594" y="19594"/>
                </a:lnTo>
                <a:lnTo>
                  <a:pt x="19594" y="26126"/>
                </a:lnTo>
                <a:lnTo>
                  <a:pt x="13063" y="39188"/>
                </a:lnTo>
                <a:lnTo>
                  <a:pt x="13063" y="52252"/>
                </a:lnTo>
                <a:lnTo>
                  <a:pt x="13063" y="65314"/>
                </a:lnTo>
                <a:lnTo>
                  <a:pt x="6531" y="78377"/>
                </a:lnTo>
                <a:lnTo>
                  <a:pt x="6531" y="91440"/>
                </a:lnTo>
                <a:lnTo>
                  <a:pt x="0" y="104503"/>
                </a:lnTo>
                <a:lnTo>
                  <a:pt x="0" y="117566"/>
                </a:lnTo>
                <a:lnTo>
                  <a:pt x="0" y="137160"/>
                </a:lnTo>
                <a:lnTo>
                  <a:pt x="0" y="150223"/>
                </a:lnTo>
                <a:lnTo>
                  <a:pt x="0" y="163286"/>
                </a:lnTo>
                <a:lnTo>
                  <a:pt x="0" y="176349"/>
                </a:lnTo>
                <a:lnTo>
                  <a:pt x="0" y="182880"/>
                </a:lnTo>
                <a:lnTo>
                  <a:pt x="0" y="189411"/>
                </a:lnTo>
                <a:lnTo>
                  <a:pt x="6531" y="195943"/>
                </a:lnTo>
                <a:lnTo>
                  <a:pt x="13063" y="202474"/>
                </a:lnTo>
                <a:lnTo>
                  <a:pt x="13063" y="209006"/>
                </a:lnTo>
                <a:lnTo>
                  <a:pt x="19594" y="209006"/>
                </a:lnTo>
                <a:lnTo>
                  <a:pt x="26126" y="209006"/>
                </a:lnTo>
                <a:lnTo>
                  <a:pt x="32657" y="209006"/>
                </a:lnTo>
                <a:lnTo>
                  <a:pt x="45720" y="202474"/>
                </a:lnTo>
                <a:lnTo>
                  <a:pt x="58783" y="195943"/>
                </a:lnTo>
                <a:lnTo>
                  <a:pt x="58783" y="19594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1"/>
          <p:cNvSpPr/>
          <p:nvPr/>
        </p:nvSpPr>
        <p:spPr>
          <a:xfrm>
            <a:off x="5708469" y="3664131"/>
            <a:ext cx="143692" cy="13064"/>
          </a:xfrm>
          <a:custGeom>
            <a:avLst/>
            <a:gdLst/>
            <a:ahLst/>
            <a:cxnLst/>
            <a:rect l="l" t="t" r="r" b="b"/>
            <a:pathLst>
              <a:path w="143692" h="13064" extrusionOk="0">
                <a:moveTo>
                  <a:pt x="143691" y="6532"/>
                </a:moveTo>
                <a:lnTo>
                  <a:pt x="143691" y="6532"/>
                </a:lnTo>
                <a:lnTo>
                  <a:pt x="130628" y="6532"/>
                </a:lnTo>
                <a:lnTo>
                  <a:pt x="124097" y="0"/>
                </a:lnTo>
                <a:lnTo>
                  <a:pt x="117565" y="0"/>
                </a:lnTo>
                <a:lnTo>
                  <a:pt x="104503" y="0"/>
                </a:lnTo>
                <a:lnTo>
                  <a:pt x="91440" y="0"/>
                </a:lnTo>
                <a:lnTo>
                  <a:pt x="78377" y="6532"/>
                </a:lnTo>
                <a:lnTo>
                  <a:pt x="65314" y="6532"/>
                </a:lnTo>
                <a:lnTo>
                  <a:pt x="52251" y="6532"/>
                </a:lnTo>
                <a:lnTo>
                  <a:pt x="45719" y="6532"/>
                </a:lnTo>
                <a:lnTo>
                  <a:pt x="32657" y="6532"/>
                </a:lnTo>
                <a:lnTo>
                  <a:pt x="26125" y="6532"/>
                </a:lnTo>
                <a:lnTo>
                  <a:pt x="13062" y="6532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1"/>
          <p:cNvSpPr/>
          <p:nvPr/>
        </p:nvSpPr>
        <p:spPr>
          <a:xfrm>
            <a:off x="5878286" y="3696789"/>
            <a:ext cx="6532" cy="91440"/>
          </a:xfrm>
          <a:custGeom>
            <a:avLst/>
            <a:gdLst/>
            <a:ahLst/>
            <a:cxnLst/>
            <a:rect l="l" t="t" r="r" b="b"/>
            <a:pathLst>
              <a:path w="6532" h="9144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13062"/>
                </a:lnTo>
                <a:lnTo>
                  <a:pt x="6531" y="19594"/>
                </a:lnTo>
                <a:lnTo>
                  <a:pt x="6531" y="26125"/>
                </a:lnTo>
                <a:lnTo>
                  <a:pt x="6531" y="32657"/>
                </a:lnTo>
                <a:lnTo>
                  <a:pt x="6531" y="39188"/>
                </a:lnTo>
                <a:lnTo>
                  <a:pt x="6531" y="45719"/>
                </a:lnTo>
                <a:lnTo>
                  <a:pt x="0" y="52251"/>
                </a:lnTo>
                <a:lnTo>
                  <a:pt x="0" y="65314"/>
                </a:lnTo>
                <a:lnTo>
                  <a:pt x="0" y="71845"/>
                </a:lnTo>
                <a:lnTo>
                  <a:pt x="0" y="78377"/>
                </a:lnTo>
                <a:lnTo>
                  <a:pt x="0" y="78377"/>
                </a:lnTo>
                <a:lnTo>
                  <a:pt x="0" y="84908"/>
                </a:lnTo>
                <a:lnTo>
                  <a:pt x="0" y="91439"/>
                </a:lnTo>
                <a:lnTo>
                  <a:pt x="0" y="9143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1"/>
          <p:cNvSpPr/>
          <p:nvPr/>
        </p:nvSpPr>
        <p:spPr>
          <a:xfrm>
            <a:off x="5910943" y="3618411"/>
            <a:ext cx="1" cy="6533"/>
          </a:xfrm>
          <a:custGeom>
            <a:avLst/>
            <a:gdLst/>
            <a:ahLst/>
            <a:cxnLst/>
            <a:rect l="l" t="t" r="r" b="b"/>
            <a:pathLst>
              <a:path w="1" h="6533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1"/>
          <p:cNvSpPr/>
          <p:nvPr/>
        </p:nvSpPr>
        <p:spPr>
          <a:xfrm>
            <a:off x="5976257" y="3631474"/>
            <a:ext cx="280853" cy="143693"/>
          </a:xfrm>
          <a:custGeom>
            <a:avLst/>
            <a:gdLst/>
            <a:ahLst/>
            <a:cxnLst/>
            <a:rect l="l" t="t" r="r" b="b"/>
            <a:pathLst>
              <a:path w="280853" h="143693" extrusionOk="0">
                <a:moveTo>
                  <a:pt x="71846" y="78377"/>
                </a:moveTo>
                <a:lnTo>
                  <a:pt x="78377" y="71846"/>
                </a:lnTo>
                <a:lnTo>
                  <a:pt x="91440" y="71846"/>
                </a:lnTo>
                <a:lnTo>
                  <a:pt x="104503" y="65315"/>
                </a:lnTo>
                <a:lnTo>
                  <a:pt x="111034" y="58783"/>
                </a:lnTo>
                <a:lnTo>
                  <a:pt x="111034" y="52252"/>
                </a:lnTo>
                <a:lnTo>
                  <a:pt x="117566" y="45720"/>
                </a:lnTo>
                <a:lnTo>
                  <a:pt x="117566" y="45720"/>
                </a:lnTo>
                <a:lnTo>
                  <a:pt x="117566" y="39189"/>
                </a:lnTo>
                <a:lnTo>
                  <a:pt x="111034" y="39189"/>
                </a:lnTo>
                <a:lnTo>
                  <a:pt x="111034" y="32657"/>
                </a:lnTo>
                <a:lnTo>
                  <a:pt x="104503" y="32657"/>
                </a:lnTo>
                <a:lnTo>
                  <a:pt x="97971" y="32657"/>
                </a:lnTo>
                <a:lnTo>
                  <a:pt x="84909" y="32657"/>
                </a:lnTo>
                <a:lnTo>
                  <a:pt x="71846" y="39189"/>
                </a:lnTo>
                <a:lnTo>
                  <a:pt x="65315" y="39189"/>
                </a:lnTo>
                <a:lnTo>
                  <a:pt x="52252" y="45720"/>
                </a:lnTo>
                <a:lnTo>
                  <a:pt x="39189" y="52252"/>
                </a:lnTo>
                <a:lnTo>
                  <a:pt x="26126" y="65315"/>
                </a:lnTo>
                <a:lnTo>
                  <a:pt x="19594" y="71846"/>
                </a:lnTo>
                <a:lnTo>
                  <a:pt x="13063" y="84909"/>
                </a:lnTo>
                <a:lnTo>
                  <a:pt x="6531" y="91440"/>
                </a:lnTo>
                <a:lnTo>
                  <a:pt x="0" y="97972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8"/>
                </a:lnTo>
                <a:lnTo>
                  <a:pt x="6531" y="130629"/>
                </a:lnTo>
                <a:lnTo>
                  <a:pt x="6531" y="137160"/>
                </a:lnTo>
                <a:lnTo>
                  <a:pt x="19594" y="143692"/>
                </a:lnTo>
                <a:lnTo>
                  <a:pt x="26126" y="143692"/>
                </a:lnTo>
                <a:lnTo>
                  <a:pt x="39189" y="143692"/>
                </a:lnTo>
                <a:lnTo>
                  <a:pt x="45720" y="143692"/>
                </a:lnTo>
                <a:lnTo>
                  <a:pt x="58783" y="137160"/>
                </a:lnTo>
                <a:lnTo>
                  <a:pt x="71846" y="137160"/>
                </a:lnTo>
                <a:lnTo>
                  <a:pt x="84909" y="130629"/>
                </a:lnTo>
                <a:lnTo>
                  <a:pt x="91440" y="130629"/>
                </a:lnTo>
                <a:lnTo>
                  <a:pt x="97971" y="117566"/>
                </a:lnTo>
                <a:lnTo>
                  <a:pt x="104503" y="111034"/>
                </a:lnTo>
                <a:lnTo>
                  <a:pt x="111034" y="104503"/>
                </a:lnTo>
                <a:lnTo>
                  <a:pt x="111034" y="91440"/>
                </a:lnTo>
                <a:lnTo>
                  <a:pt x="111034" y="84909"/>
                </a:lnTo>
                <a:lnTo>
                  <a:pt x="111034" y="71846"/>
                </a:lnTo>
                <a:lnTo>
                  <a:pt x="111034" y="65315"/>
                </a:lnTo>
                <a:lnTo>
                  <a:pt x="111034" y="52252"/>
                </a:lnTo>
                <a:lnTo>
                  <a:pt x="111034" y="45720"/>
                </a:lnTo>
                <a:lnTo>
                  <a:pt x="111034" y="39189"/>
                </a:lnTo>
                <a:lnTo>
                  <a:pt x="104503" y="32657"/>
                </a:lnTo>
                <a:lnTo>
                  <a:pt x="104503" y="32657"/>
                </a:lnTo>
                <a:lnTo>
                  <a:pt x="104503" y="32657"/>
                </a:lnTo>
                <a:lnTo>
                  <a:pt x="104503" y="32657"/>
                </a:lnTo>
                <a:lnTo>
                  <a:pt x="104503" y="32657"/>
                </a:lnTo>
                <a:lnTo>
                  <a:pt x="104503" y="32657"/>
                </a:lnTo>
                <a:lnTo>
                  <a:pt x="104503" y="39189"/>
                </a:lnTo>
                <a:lnTo>
                  <a:pt x="104503" y="45720"/>
                </a:lnTo>
                <a:lnTo>
                  <a:pt x="104503" y="52252"/>
                </a:lnTo>
                <a:lnTo>
                  <a:pt x="111034" y="58783"/>
                </a:lnTo>
                <a:lnTo>
                  <a:pt x="111034" y="65315"/>
                </a:lnTo>
                <a:lnTo>
                  <a:pt x="111034" y="78377"/>
                </a:lnTo>
                <a:lnTo>
                  <a:pt x="111034" y="84909"/>
                </a:lnTo>
                <a:lnTo>
                  <a:pt x="117566" y="91440"/>
                </a:lnTo>
                <a:lnTo>
                  <a:pt x="117566" y="104503"/>
                </a:lnTo>
                <a:lnTo>
                  <a:pt x="117566" y="111034"/>
                </a:lnTo>
                <a:lnTo>
                  <a:pt x="117566" y="117566"/>
                </a:lnTo>
                <a:lnTo>
                  <a:pt x="117566" y="117566"/>
                </a:lnTo>
                <a:lnTo>
                  <a:pt x="117566" y="124098"/>
                </a:lnTo>
                <a:lnTo>
                  <a:pt x="117566" y="124098"/>
                </a:lnTo>
                <a:lnTo>
                  <a:pt x="117566" y="130629"/>
                </a:lnTo>
                <a:lnTo>
                  <a:pt x="117566" y="130629"/>
                </a:lnTo>
                <a:lnTo>
                  <a:pt x="117566" y="130629"/>
                </a:lnTo>
                <a:lnTo>
                  <a:pt x="117566" y="130629"/>
                </a:lnTo>
                <a:lnTo>
                  <a:pt x="117566" y="124098"/>
                </a:lnTo>
                <a:lnTo>
                  <a:pt x="117566" y="124098"/>
                </a:lnTo>
                <a:lnTo>
                  <a:pt x="117566" y="117566"/>
                </a:lnTo>
                <a:lnTo>
                  <a:pt x="124097" y="104503"/>
                </a:lnTo>
                <a:lnTo>
                  <a:pt x="124097" y="97972"/>
                </a:lnTo>
                <a:lnTo>
                  <a:pt x="130629" y="84909"/>
                </a:lnTo>
                <a:lnTo>
                  <a:pt x="130629" y="78377"/>
                </a:lnTo>
                <a:lnTo>
                  <a:pt x="137160" y="65315"/>
                </a:lnTo>
                <a:lnTo>
                  <a:pt x="143692" y="52252"/>
                </a:lnTo>
                <a:lnTo>
                  <a:pt x="150223" y="45720"/>
                </a:lnTo>
                <a:lnTo>
                  <a:pt x="156754" y="32657"/>
                </a:lnTo>
                <a:lnTo>
                  <a:pt x="169817" y="26126"/>
                </a:lnTo>
                <a:lnTo>
                  <a:pt x="176349" y="19595"/>
                </a:lnTo>
                <a:lnTo>
                  <a:pt x="189412" y="13063"/>
                </a:lnTo>
                <a:lnTo>
                  <a:pt x="202474" y="6531"/>
                </a:lnTo>
                <a:lnTo>
                  <a:pt x="215537" y="6531"/>
                </a:lnTo>
                <a:lnTo>
                  <a:pt x="222069" y="0"/>
                </a:lnTo>
                <a:lnTo>
                  <a:pt x="235131" y="0"/>
                </a:lnTo>
                <a:lnTo>
                  <a:pt x="241663" y="0"/>
                </a:lnTo>
                <a:lnTo>
                  <a:pt x="248194" y="0"/>
                </a:lnTo>
                <a:lnTo>
                  <a:pt x="261257" y="6531"/>
                </a:lnTo>
                <a:lnTo>
                  <a:pt x="261257" y="6531"/>
                </a:lnTo>
                <a:lnTo>
                  <a:pt x="267789" y="13063"/>
                </a:lnTo>
                <a:lnTo>
                  <a:pt x="274320" y="19595"/>
                </a:lnTo>
                <a:lnTo>
                  <a:pt x="274320" y="26126"/>
                </a:lnTo>
                <a:lnTo>
                  <a:pt x="274320" y="32657"/>
                </a:lnTo>
                <a:lnTo>
                  <a:pt x="280852" y="39189"/>
                </a:lnTo>
                <a:lnTo>
                  <a:pt x="280852" y="45720"/>
                </a:lnTo>
                <a:lnTo>
                  <a:pt x="280852" y="58783"/>
                </a:lnTo>
                <a:lnTo>
                  <a:pt x="280852" y="65315"/>
                </a:lnTo>
                <a:lnTo>
                  <a:pt x="280852" y="78377"/>
                </a:lnTo>
                <a:lnTo>
                  <a:pt x="274320" y="84909"/>
                </a:lnTo>
                <a:lnTo>
                  <a:pt x="274320" y="91440"/>
                </a:lnTo>
                <a:lnTo>
                  <a:pt x="274320" y="97972"/>
                </a:lnTo>
                <a:lnTo>
                  <a:pt x="274320" y="104503"/>
                </a:lnTo>
                <a:lnTo>
                  <a:pt x="267789" y="111034"/>
                </a:lnTo>
                <a:lnTo>
                  <a:pt x="267789" y="117566"/>
                </a:lnTo>
                <a:lnTo>
                  <a:pt x="267789" y="117566"/>
                </a:lnTo>
                <a:lnTo>
                  <a:pt x="267789" y="124098"/>
                </a:lnTo>
                <a:lnTo>
                  <a:pt x="267789" y="124098"/>
                </a:lnTo>
                <a:lnTo>
                  <a:pt x="267789" y="130629"/>
                </a:lnTo>
                <a:lnTo>
                  <a:pt x="267789" y="13062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1"/>
          <p:cNvSpPr/>
          <p:nvPr/>
        </p:nvSpPr>
        <p:spPr>
          <a:xfrm>
            <a:off x="6472646" y="3624943"/>
            <a:ext cx="19595" cy="124098"/>
          </a:xfrm>
          <a:custGeom>
            <a:avLst/>
            <a:gdLst/>
            <a:ahLst/>
            <a:cxnLst/>
            <a:rect l="l" t="t" r="r" b="b"/>
            <a:pathLst>
              <a:path w="19595" h="124098" extrusionOk="0">
                <a:moveTo>
                  <a:pt x="19594" y="0"/>
                </a:moveTo>
                <a:lnTo>
                  <a:pt x="19594" y="0"/>
                </a:lnTo>
                <a:lnTo>
                  <a:pt x="19594" y="6531"/>
                </a:lnTo>
                <a:lnTo>
                  <a:pt x="13063" y="13062"/>
                </a:lnTo>
                <a:lnTo>
                  <a:pt x="13063" y="19594"/>
                </a:lnTo>
                <a:lnTo>
                  <a:pt x="13063" y="32657"/>
                </a:lnTo>
                <a:lnTo>
                  <a:pt x="13063" y="39188"/>
                </a:lnTo>
                <a:lnTo>
                  <a:pt x="6531" y="52251"/>
                </a:lnTo>
                <a:lnTo>
                  <a:pt x="6531" y="58783"/>
                </a:lnTo>
                <a:lnTo>
                  <a:pt x="6531" y="71846"/>
                </a:lnTo>
                <a:lnTo>
                  <a:pt x="6531" y="84908"/>
                </a:lnTo>
                <a:lnTo>
                  <a:pt x="6531" y="91440"/>
                </a:lnTo>
                <a:lnTo>
                  <a:pt x="0" y="104503"/>
                </a:lnTo>
                <a:lnTo>
                  <a:pt x="0" y="111034"/>
                </a:lnTo>
                <a:lnTo>
                  <a:pt x="0" y="117565"/>
                </a:lnTo>
                <a:lnTo>
                  <a:pt x="0" y="117565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1"/>
          <p:cNvSpPr/>
          <p:nvPr/>
        </p:nvSpPr>
        <p:spPr>
          <a:xfrm>
            <a:off x="6537961" y="3605349"/>
            <a:ext cx="130628" cy="124098"/>
          </a:xfrm>
          <a:custGeom>
            <a:avLst/>
            <a:gdLst/>
            <a:ahLst/>
            <a:cxnLst/>
            <a:rect l="l" t="t" r="r" b="b"/>
            <a:pathLst>
              <a:path w="130628" h="124098" extrusionOk="0">
                <a:moveTo>
                  <a:pt x="6530" y="0"/>
                </a:moveTo>
                <a:lnTo>
                  <a:pt x="6530" y="0"/>
                </a:lnTo>
                <a:lnTo>
                  <a:pt x="6530" y="0"/>
                </a:lnTo>
                <a:lnTo>
                  <a:pt x="6530" y="0"/>
                </a:lnTo>
                <a:lnTo>
                  <a:pt x="6530" y="6531"/>
                </a:lnTo>
                <a:lnTo>
                  <a:pt x="6530" y="13062"/>
                </a:lnTo>
                <a:lnTo>
                  <a:pt x="6530" y="19594"/>
                </a:lnTo>
                <a:lnTo>
                  <a:pt x="6530" y="26125"/>
                </a:lnTo>
                <a:lnTo>
                  <a:pt x="6530" y="39188"/>
                </a:lnTo>
                <a:lnTo>
                  <a:pt x="6530" y="45720"/>
                </a:lnTo>
                <a:lnTo>
                  <a:pt x="6530" y="58782"/>
                </a:lnTo>
                <a:lnTo>
                  <a:pt x="6530" y="71845"/>
                </a:lnTo>
                <a:lnTo>
                  <a:pt x="6530" y="78377"/>
                </a:lnTo>
                <a:lnTo>
                  <a:pt x="6530" y="91440"/>
                </a:lnTo>
                <a:lnTo>
                  <a:pt x="6530" y="97971"/>
                </a:lnTo>
                <a:lnTo>
                  <a:pt x="0" y="104502"/>
                </a:lnTo>
                <a:lnTo>
                  <a:pt x="0" y="111034"/>
                </a:lnTo>
                <a:lnTo>
                  <a:pt x="0" y="117565"/>
                </a:lnTo>
                <a:lnTo>
                  <a:pt x="0" y="117565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17565"/>
                </a:lnTo>
                <a:lnTo>
                  <a:pt x="0" y="111034"/>
                </a:lnTo>
                <a:lnTo>
                  <a:pt x="0" y="104502"/>
                </a:lnTo>
                <a:lnTo>
                  <a:pt x="6530" y="97971"/>
                </a:lnTo>
                <a:lnTo>
                  <a:pt x="13062" y="84908"/>
                </a:lnTo>
                <a:lnTo>
                  <a:pt x="19594" y="78377"/>
                </a:lnTo>
                <a:lnTo>
                  <a:pt x="26124" y="65314"/>
                </a:lnTo>
                <a:lnTo>
                  <a:pt x="32656" y="58782"/>
                </a:lnTo>
                <a:lnTo>
                  <a:pt x="45719" y="45720"/>
                </a:lnTo>
                <a:lnTo>
                  <a:pt x="52250" y="39188"/>
                </a:lnTo>
                <a:lnTo>
                  <a:pt x="58782" y="26125"/>
                </a:lnTo>
                <a:lnTo>
                  <a:pt x="71845" y="19594"/>
                </a:lnTo>
                <a:lnTo>
                  <a:pt x="78376" y="13062"/>
                </a:lnTo>
                <a:lnTo>
                  <a:pt x="84908" y="6531"/>
                </a:lnTo>
                <a:lnTo>
                  <a:pt x="91439" y="6531"/>
                </a:lnTo>
                <a:lnTo>
                  <a:pt x="97970" y="0"/>
                </a:lnTo>
                <a:lnTo>
                  <a:pt x="104502" y="0"/>
                </a:lnTo>
                <a:lnTo>
                  <a:pt x="111033" y="0"/>
                </a:lnTo>
                <a:lnTo>
                  <a:pt x="117565" y="0"/>
                </a:lnTo>
                <a:lnTo>
                  <a:pt x="117565" y="0"/>
                </a:lnTo>
                <a:lnTo>
                  <a:pt x="117565" y="6531"/>
                </a:lnTo>
                <a:lnTo>
                  <a:pt x="124096" y="13062"/>
                </a:lnTo>
                <a:lnTo>
                  <a:pt x="124096" y="19594"/>
                </a:lnTo>
                <a:lnTo>
                  <a:pt x="130627" y="26125"/>
                </a:lnTo>
                <a:lnTo>
                  <a:pt x="130627" y="32656"/>
                </a:lnTo>
                <a:lnTo>
                  <a:pt x="130627" y="39188"/>
                </a:lnTo>
                <a:lnTo>
                  <a:pt x="130627" y="52251"/>
                </a:lnTo>
                <a:lnTo>
                  <a:pt x="130627" y="58782"/>
                </a:lnTo>
                <a:lnTo>
                  <a:pt x="130627" y="65314"/>
                </a:lnTo>
                <a:lnTo>
                  <a:pt x="130627" y="78377"/>
                </a:lnTo>
                <a:lnTo>
                  <a:pt x="130627" y="91440"/>
                </a:lnTo>
                <a:lnTo>
                  <a:pt x="130627" y="97971"/>
                </a:lnTo>
                <a:lnTo>
                  <a:pt x="130627" y="104502"/>
                </a:lnTo>
                <a:lnTo>
                  <a:pt x="130627" y="111034"/>
                </a:lnTo>
                <a:lnTo>
                  <a:pt x="130627" y="111034"/>
                </a:lnTo>
                <a:lnTo>
                  <a:pt x="130627" y="117565"/>
                </a:lnTo>
                <a:lnTo>
                  <a:pt x="130627" y="124097"/>
                </a:lnTo>
                <a:lnTo>
                  <a:pt x="130627" y="124097"/>
                </a:lnTo>
                <a:lnTo>
                  <a:pt x="130627" y="124097"/>
                </a:lnTo>
                <a:lnTo>
                  <a:pt x="130627" y="124097"/>
                </a:lnTo>
                <a:lnTo>
                  <a:pt x="130627" y="124097"/>
                </a:lnTo>
                <a:lnTo>
                  <a:pt x="130627" y="124097"/>
                </a:lnTo>
                <a:lnTo>
                  <a:pt x="130627" y="12409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1"/>
          <p:cNvSpPr/>
          <p:nvPr/>
        </p:nvSpPr>
        <p:spPr>
          <a:xfrm>
            <a:off x="6511834" y="3520440"/>
            <a:ext cx="1" cy="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1"/>
          <p:cNvSpPr/>
          <p:nvPr/>
        </p:nvSpPr>
        <p:spPr>
          <a:xfrm>
            <a:off x="7014755" y="3455126"/>
            <a:ext cx="19595" cy="254726"/>
          </a:xfrm>
          <a:custGeom>
            <a:avLst/>
            <a:gdLst/>
            <a:ahLst/>
            <a:cxnLst/>
            <a:rect l="l" t="t" r="r" b="b"/>
            <a:pathLst>
              <a:path w="19595" h="254726" extrusionOk="0">
                <a:moveTo>
                  <a:pt x="19594" y="0"/>
                </a:moveTo>
                <a:lnTo>
                  <a:pt x="19594" y="0"/>
                </a:lnTo>
                <a:lnTo>
                  <a:pt x="19594" y="0"/>
                </a:lnTo>
                <a:lnTo>
                  <a:pt x="19594" y="6531"/>
                </a:lnTo>
                <a:lnTo>
                  <a:pt x="19594" y="6531"/>
                </a:lnTo>
                <a:lnTo>
                  <a:pt x="19594" y="19594"/>
                </a:lnTo>
                <a:lnTo>
                  <a:pt x="13062" y="26125"/>
                </a:lnTo>
                <a:lnTo>
                  <a:pt x="13062" y="39188"/>
                </a:lnTo>
                <a:lnTo>
                  <a:pt x="13062" y="52251"/>
                </a:lnTo>
                <a:lnTo>
                  <a:pt x="13062" y="65314"/>
                </a:lnTo>
                <a:lnTo>
                  <a:pt x="13062" y="78377"/>
                </a:lnTo>
                <a:lnTo>
                  <a:pt x="6530" y="91440"/>
                </a:lnTo>
                <a:lnTo>
                  <a:pt x="13062" y="111034"/>
                </a:lnTo>
                <a:lnTo>
                  <a:pt x="6530" y="124097"/>
                </a:lnTo>
                <a:lnTo>
                  <a:pt x="6530" y="143691"/>
                </a:lnTo>
                <a:lnTo>
                  <a:pt x="6530" y="156754"/>
                </a:lnTo>
                <a:lnTo>
                  <a:pt x="6530" y="176348"/>
                </a:lnTo>
                <a:lnTo>
                  <a:pt x="6530" y="195943"/>
                </a:lnTo>
                <a:lnTo>
                  <a:pt x="0" y="209005"/>
                </a:lnTo>
                <a:lnTo>
                  <a:pt x="0" y="222068"/>
                </a:lnTo>
                <a:lnTo>
                  <a:pt x="0" y="228600"/>
                </a:lnTo>
                <a:lnTo>
                  <a:pt x="0" y="241663"/>
                </a:lnTo>
                <a:lnTo>
                  <a:pt x="0" y="254725"/>
                </a:lnTo>
                <a:lnTo>
                  <a:pt x="0" y="25472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1"/>
          <p:cNvSpPr/>
          <p:nvPr/>
        </p:nvSpPr>
        <p:spPr>
          <a:xfrm>
            <a:off x="6877594" y="3572691"/>
            <a:ext cx="222070" cy="13064"/>
          </a:xfrm>
          <a:custGeom>
            <a:avLst/>
            <a:gdLst/>
            <a:ahLst/>
            <a:cxnLst/>
            <a:rect l="l" t="t" r="r" b="b"/>
            <a:pathLst>
              <a:path w="222070" h="13064" extrusionOk="0">
                <a:moveTo>
                  <a:pt x="222069" y="0"/>
                </a:moveTo>
                <a:lnTo>
                  <a:pt x="222069" y="0"/>
                </a:lnTo>
                <a:lnTo>
                  <a:pt x="215537" y="0"/>
                </a:lnTo>
                <a:lnTo>
                  <a:pt x="215537" y="0"/>
                </a:lnTo>
                <a:lnTo>
                  <a:pt x="209006" y="0"/>
                </a:lnTo>
                <a:lnTo>
                  <a:pt x="202475" y="0"/>
                </a:lnTo>
                <a:lnTo>
                  <a:pt x="189412" y="0"/>
                </a:lnTo>
                <a:lnTo>
                  <a:pt x="176349" y="0"/>
                </a:lnTo>
                <a:lnTo>
                  <a:pt x="163286" y="0"/>
                </a:lnTo>
                <a:lnTo>
                  <a:pt x="143691" y="0"/>
                </a:lnTo>
                <a:lnTo>
                  <a:pt x="124097" y="6532"/>
                </a:lnTo>
                <a:lnTo>
                  <a:pt x="111034" y="6532"/>
                </a:lnTo>
                <a:lnTo>
                  <a:pt x="91440" y="6532"/>
                </a:lnTo>
                <a:lnTo>
                  <a:pt x="78378" y="13063"/>
                </a:lnTo>
                <a:lnTo>
                  <a:pt x="58783" y="13063"/>
                </a:lnTo>
                <a:lnTo>
                  <a:pt x="45720" y="13063"/>
                </a:lnTo>
                <a:lnTo>
                  <a:pt x="32657" y="13063"/>
                </a:lnTo>
                <a:lnTo>
                  <a:pt x="19594" y="13063"/>
                </a:lnTo>
                <a:lnTo>
                  <a:pt x="13063" y="13063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1"/>
          <p:cNvSpPr/>
          <p:nvPr/>
        </p:nvSpPr>
        <p:spPr>
          <a:xfrm>
            <a:off x="7080069" y="3468189"/>
            <a:ext cx="111035" cy="248195"/>
          </a:xfrm>
          <a:custGeom>
            <a:avLst/>
            <a:gdLst/>
            <a:ahLst/>
            <a:cxnLst/>
            <a:rect l="l" t="t" r="r" b="b"/>
            <a:pathLst>
              <a:path w="111035" h="248195" extrusionOk="0">
                <a:moveTo>
                  <a:pt x="19594" y="0"/>
                </a:moveTo>
                <a:lnTo>
                  <a:pt x="19594" y="0"/>
                </a:lnTo>
                <a:lnTo>
                  <a:pt x="19594" y="6531"/>
                </a:lnTo>
                <a:lnTo>
                  <a:pt x="19594" y="6531"/>
                </a:lnTo>
                <a:lnTo>
                  <a:pt x="26125" y="13062"/>
                </a:lnTo>
                <a:lnTo>
                  <a:pt x="26125" y="19594"/>
                </a:lnTo>
                <a:lnTo>
                  <a:pt x="26125" y="32657"/>
                </a:lnTo>
                <a:lnTo>
                  <a:pt x="26125" y="39188"/>
                </a:lnTo>
                <a:lnTo>
                  <a:pt x="19594" y="52251"/>
                </a:lnTo>
                <a:lnTo>
                  <a:pt x="19594" y="65314"/>
                </a:lnTo>
                <a:lnTo>
                  <a:pt x="19594" y="78377"/>
                </a:lnTo>
                <a:lnTo>
                  <a:pt x="19594" y="97971"/>
                </a:lnTo>
                <a:lnTo>
                  <a:pt x="19594" y="111034"/>
                </a:lnTo>
                <a:lnTo>
                  <a:pt x="13062" y="124097"/>
                </a:lnTo>
                <a:lnTo>
                  <a:pt x="19594" y="143691"/>
                </a:lnTo>
                <a:lnTo>
                  <a:pt x="13062" y="156754"/>
                </a:lnTo>
                <a:lnTo>
                  <a:pt x="13062" y="169816"/>
                </a:lnTo>
                <a:lnTo>
                  <a:pt x="6531" y="182880"/>
                </a:lnTo>
                <a:lnTo>
                  <a:pt x="6531" y="195942"/>
                </a:lnTo>
                <a:lnTo>
                  <a:pt x="6531" y="202474"/>
                </a:lnTo>
                <a:lnTo>
                  <a:pt x="0" y="209005"/>
                </a:lnTo>
                <a:lnTo>
                  <a:pt x="0" y="215537"/>
                </a:lnTo>
                <a:lnTo>
                  <a:pt x="0" y="215537"/>
                </a:lnTo>
                <a:lnTo>
                  <a:pt x="0" y="215537"/>
                </a:lnTo>
                <a:lnTo>
                  <a:pt x="0" y="222068"/>
                </a:lnTo>
                <a:lnTo>
                  <a:pt x="0" y="222068"/>
                </a:lnTo>
                <a:lnTo>
                  <a:pt x="0" y="215537"/>
                </a:lnTo>
                <a:lnTo>
                  <a:pt x="0" y="215537"/>
                </a:lnTo>
                <a:lnTo>
                  <a:pt x="0" y="209005"/>
                </a:lnTo>
                <a:lnTo>
                  <a:pt x="0" y="202474"/>
                </a:lnTo>
                <a:lnTo>
                  <a:pt x="6531" y="195942"/>
                </a:lnTo>
                <a:lnTo>
                  <a:pt x="6531" y="182880"/>
                </a:lnTo>
                <a:lnTo>
                  <a:pt x="6531" y="176348"/>
                </a:lnTo>
                <a:lnTo>
                  <a:pt x="13062" y="163285"/>
                </a:lnTo>
                <a:lnTo>
                  <a:pt x="19594" y="150222"/>
                </a:lnTo>
                <a:lnTo>
                  <a:pt x="26125" y="143691"/>
                </a:lnTo>
                <a:lnTo>
                  <a:pt x="26125" y="130628"/>
                </a:lnTo>
                <a:lnTo>
                  <a:pt x="32657" y="124097"/>
                </a:lnTo>
                <a:lnTo>
                  <a:pt x="39188" y="117565"/>
                </a:lnTo>
                <a:lnTo>
                  <a:pt x="45719" y="111034"/>
                </a:lnTo>
                <a:lnTo>
                  <a:pt x="52251" y="111034"/>
                </a:lnTo>
                <a:lnTo>
                  <a:pt x="52251" y="104502"/>
                </a:lnTo>
                <a:lnTo>
                  <a:pt x="58782" y="104502"/>
                </a:lnTo>
                <a:lnTo>
                  <a:pt x="65314" y="104502"/>
                </a:lnTo>
                <a:lnTo>
                  <a:pt x="71845" y="104502"/>
                </a:lnTo>
                <a:lnTo>
                  <a:pt x="78376" y="111034"/>
                </a:lnTo>
                <a:lnTo>
                  <a:pt x="84908" y="117565"/>
                </a:lnTo>
                <a:lnTo>
                  <a:pt x="91440" y="124097"/>
                </a:lnTo>
                <a:lnTo>
                  <a:pt x="97970" y="130628"/>
                </a:lnTo>
                <a:lnTo>
                  <a:pt x="104503" y="143691"/>
                </a:lnTo>
                <a:lnTo>
                  <a:pt x="104503" y="150222"/>
                </a:lnTo>
                <a:lnTo>
                  <a:pt x="111034" y="163285"/>
                </a:lnTo>
                <a:lnTo>
                  <a:pt x="111034" y="176348"/>
                </a:lnTo>
                <a:lnTo>
                  <a:pt x="111034" y="182880"/>
                </a:lnTo>
                <a:lnTo>
                  <a:pt x="111034" y="195942"/>
                </a:lnTo>
                <a:lnTo>
                  <a:pt x="111034" y="209005"/>
                </a:lnTo>
                <a:lnTo>
                  <a:pt x="111034" y="215537"/>
                </a:lnTo>
                <a:lnTo>
                  <a:pt x="111034" y="228600"/>
                </a:lnTo>
                <a:lnTo>
                  <a:pt x="111034" y="235131"/>
                </a:lnTo>
                <a:lnTo>
                  <a:pt x="111034" y="235131"/>
                </a:lnTo>
                <a:lnTo>
                  <a:pt x="111034" y="241662"/>
                </a:lnTo>
                <a:lnTo>
                  <a:pt x="111034" y="248194"/>
                </a:lnTo>
                <a:lnTo>
                  <a:pt x="111034" y="24819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1"/>
          <p:cNvSpPr/>
          <p:nvPr/>
        </p:nvSpPr>
        <p:spPr>
          <a:xfrm>
            <a:off x="7210697" y="3540034"/>
            <a:ext cx="156755" cy="143693"/>
          </a:xfrm>
          <a:custGeom>
            <a:avLst/>
            <a:gdLst/>
            <a:ahLst/>
            <a:cxnLst/>
            <a:rect l="l" t="t" r="r" b="b"/>
            <a:pathLst>
              <a:path w="156755" h="143693" extrusionOk="0">
                <a:moveTo>
                  <a:pt x="0" y="104503"/>
                </a:moveTo>
                <a:lnTo>
                  <a:pt x="6531" y="97971"/>
                </a:lnTo>
                <a:lnTo>
                  <a:pt x="13063" y="91440"/>
                </a:lnTo>
                <a:lnTo>
                  <a:pt x="13063" y="84909"/>
                </a:lnTo>
                <a:lnTo>
                  <a:pt x="26126" y="78377"/>
                </a:lnTo>
                <a:lnTo>
                  <a:pt x="26126" y="78377"/>
                </a:lnTo>
                <a:lnTo>
                  <a:pt x="39188" y="71846"/>
                </a:lnTo>
                <a:lnTo>
                  <a:pt x="45720" y="65315"/>
                </a:lnTo>
                <a:lnTo>
                  <a:pt x="58783" y="65315"/>
                </a:lnTo>
                <a:lnTo>
                  <a:pt x="71846" y="58783"/>
                </a:lnTo>
                <a:lnTo>
                  <a:pt x="78377" y="58783"/>
                </a:lnTo>
                <a:lnTo>
                  <a:pt x="91440" y="52252"/>
                </a:lnTo>
                <a:lnTo>
                  <a:pt x="97972" y="45720"/>
                </a:lnTo>
                <a:lnTo>
                  <a:pt x="104503" y="39189"/>
                </a:lnTo>
                <a:lnTo>
                  <a:pt x="117566" y="39189"/>
                </a:lnTo>
                <a:lnTo>
                  <a:pt x="124097" y="32657"/>
                </a:lnTo>
                <a:lnTo>
                  <a:pt x="130629" y="26126"/>
                </a:lnTo>
                <a:lnTo>
                  <a:pt x="130629" y="19594"/>
                </a:lnTo>
                <a:lnTo>
                  <a:pt x="130629" y="13063"/>
                </a:lnTo>
                <a:lnTo>
                  <a:pt x="137160" y="13063"/>
                </a:lnTo>
                <a:lnTo>
                  <a:pt x="137160" y="6532"/>
                </a:lnTo>
                <a:lnTo>
                  <a:pt x="130629" y="6532"/>
                </a:lnTo>
                <a:lnTo>
                  <a:pt x="130629" y="0"/>
                </a:lnTo>
                <a:lnTo>
                  <a:pt x="124097" y="0"/>
                </a:lnTo>
                <a:lnTo>
                  <a:pt x="117566" y="0"/>
                </a:lnTo>
                <a:lnTo>
                  <a:pt x="111034" y="0"/>
                </a:lnTo>
                <a:lnTo>
                  <a:pt x="97972" y="6532"/>
                </a:lnTo>
                <a:lnTo>
                  <a:pt x="91440" y="6532"/>
                </a:lnTo>
                <a:lnTo>
                  <a:pt x="78377" y="13063"/>
                </a:lnTo>
                <a:lnTo>
                  <a:pt x="71846" y="26126"/>
                </a:lnTo>
                <a:lnTo>
                  <a:pt x="65314" y="32657"/>
                </a:lnTo>
                <a:lnTo>
                  <a:pt x="58783" y="39189"/>
                </a:lnTo>
                <a:lnTo>
                  <a:pt x="52252" y="52252"/>
                </a:lnTo>
                <a:lnTo>
                  <a:pt x="45720" y="58783"/>
                </a:lnTo>
                <a:lnTo>
                  <a:pt x="45720" y="71846"/>
                </a:lnTo>
                <a:lnTo>
                  <a:pt x="45720" y="78377"/>
                </a:lnTo>
                <a:lnTo>
                  <a:pt x="45720" y="91440"/>
                </a:lnTo>
                <a:lnTo>
                  <a:pt x="52252" y="104503"/>
                </a:lnTo>
                <a:lnTo>
                  <a:pt x="52252" y="111035"/>
                </a:lnTo>
                <a:lnTo>
                  <a:pt x="58783" y="117566"/>
                </a:lnTo>
                <a:lnTo>
                  <a:pt x="65314" y="124097"/>
                </a:lnTo>
                <a:lnTo>
                  <a:pt x="71846" y="130629"/>
                </a:lnTo>
                <a:lnTo>
                  <a:pt x="78377" y="137160"/>
                </a:lnTo>
                <a:lnTo>
                  <a:pt x="91440" y="143692"/>
                </a:lnTo>
                <a:lnTo>
                  <a:pt x="104503" y="143692"/>
                </a:lnTo>
                <a:lnTo>
                  <a:pt x="111034" y="143692"/>
                </a:lnTo>
                <a:lnTo>
                  <a:pt x="124097" y="143692"/>
                </a:lnTo>
                <a:lnTo>
                  <a:pt x="137160" y="143692"/>
                </a:lnTo>
                <a:lnTo>
                  <a:pt x="156754" y="143692"/>
                </a:lnTo>
                <a:lnTo>
                  <a:pt x="156754" y="14369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1"/>
          <p:cNvSpPr/>
          <p:nvPr/>
        </p:nvSpPr>
        <p:spPr>
          <a:xfrm>
            <a:off x="7602583" y="3526972"/>
            <a:ext cx="235132" cy="137160"/>
          </a:xfrm>
          <a:custGeom>
            <a:avLst/>
            <a:gdLst/>
            <a:ahLst/>
            <a:cxnLst/>
            <a:rect l="l" t="t" r="r" b="b"/>
            <a:pathLst>
              <a:path w="235132" h="137160" extrusionOk="0">
                <a:moveTo>
                  <a:pt x="137160" y="78377"/>
                </a:moveTo>
                <a:lnTo>
                  <a:pt x="137160" y="71845"/>
                </a:lnTo>
                <a:lnTo>
                  <a:pt x="143691" y="65314"/>
                </a:lnTo>
                <a:lnTo>
                  <a:pt x="143691" y="52251"/>
                </a:lnTo>
                <a:lnTo>
                  <a:pt x="143691" y="45719"/>
                </a:lnTo>
                <a:lnTo>
                  <a:pt x="143691" y="32656"/>
                </a:lnTo>
                <a:lnTo>
                  <a:pt x="143691" y="26125"/>
                </a:lnTo>
                <a:lnTo>
                  <a:pt x="137160" y="19594"/>
                </a:lnTo>
                <a:lnTo>
                  <a:pt x="130628" y="6531"/>
                </a:lnTo>
                <a:lnTo>
                  <a:pt x="124097" y="6531"/>
                </a:lnTo>
                <a:lnTo>
                  <a:pt x="117566" y="0"/>
                </a:lnTo>
                <a:lnTo>
                  <a:pt x="111034" y="0"/>
                </a:lnTo>
                <a:lnTo>
                  <a:pt x="97972" y="0"/>
                </a:lnTo>
                <a:lnTo>
                  <a:pt x="84908" y="0"/>
                </a:lnTo>
                <a:lnTo>
                  <a:pt x="78377" y="6531"/>
                </a:lnTo>
                <a:lnTo>
                  <a:pt x="65314" y="6531"/>
                </a:lnTo>
                <a:lnTo>
                  <a:pt x="52251" y="13062"/>
                </a:lnTo>
                <a:lnTo>
                  <a:pt x="39189" y="26125"/>
                </a:lnTo>
                <a:lnTo>
                  <a:pt x="26126" y="32656"/>
                </a:lnTo>
                <a:lnTo>
                  <a:pt x="19594" y="45719"/>
                </a:lnTo>
                <a:lnTo>
                  <a:pt x="13062" y="52251"/>
                </a:lnTo>
                <a:lnTo>
                  <a:pt x="6531" y="65314"/>
                </a:lnTo>
                <a:lnTo>
                  <a:pt x="6531" y="78377"/>
                </a:lnTo>
                <a:lnTo>
                  <a:pt x="0" y="84908"/>
                </a:lnTo>
                <a:lnTo>
                  <a:pt x="6531" y="97971"/>
                </a:lnTo>
                <a:lnTo>
                  <a:pt x="6531" y="104502"/>
                </a:lnTo>
                <a:lnTo>
                  <a:pt x="13062" y="117565"/>
                </a:lnTo>
                <a:lnTo>
                  <a:pt x="19594" y="124097"/>
                </a:lnTo>
                <a:lnTo>
                  <a:pt x="26126" y="124097"/>
                </a:lnTo>
                <a:lnTo>
                  <a:pt x="39189" y="130628"/>
                </a:lnTo>
                <a:lnTo>
                  <a:pt x="45720" y="130628"/>
                </a:lnTo>
                <a:lnTo>
                  <a:pt x="58783" y="130628"/>
                </a:lnTo>
                <a:lnTo>
                  <a:pt x="65314" y="130628"/>
                </a:lnTo>
                <a:lnTo>
                  <a:pt x="78377" y="130628"/>
                </a:lnTo>
                <a:lnTo>
                  <a:pt x="91440" y="124097"/>
                </a:lnTo>
                <a:lnTo>
                  <a:pt x="97972" y="117565"/>
                </a:lnTo>
                <a:lnTo>
                  <a:pt x="111034" y="117565"/>
                </a:lnTo>
                <a:lnTo>
                  <a:pt x="117566" y="104502"/>
                </a:lnTo>
                <a:lnTo>
                  <a:pt x="124097" y="91439"/>
                </a:lnTo>
                <a:lnTo>
                  <a:pt x="130628" y="84908"/>
                </a:lnTo>
                <a:lnTo>
                  <a:pt x="137160" y="71845"/>
                </a:lnTo>
                <a:lnTo>
                  <a:pt x="137160" y="65314"/>
                </a:lnTo>
                <a:lnTo>
                  <a:pt x="143691" y="52251"/>
                </a:lnTo>
                <a:lnTo>
                  <a:pt x="143691" y="39188"/>
                </a:lnTo>
                <a:lnTo>
                  <a:pt x="143691" y="32656"/>
                </a:lnTo>
                <a:lnTo>
                  <a:pt x="143691" y="26125"/>
                </a:lnTo>
                <a:lnTo>
                  <a:pt x="143691" y="26125"/>
                </a:lnTo>
                <a:lnTo>
                  <a:pt x="143691" y="19594"/>
                </a:lnTo>
                <a:lnTo>
                  <a:pt x="143691" y="19594"/>
                </a:lnTo>
                <a:lnTo>
                  <a:pt x="143691" y="19594"/>
                </a:lnTo>
                <a:lnTo>
                  <a:pt x="143691" y="19594"/>
                </a:lnTo>
                <a:lnTo>
                  <a:pt x="143691" y="19594"/>
                </a:lnTo>
                <a:lnTo>
                  <a:pt x="143691" y="26125"/>
                </a:lnTo>
                <a:lnTo>
                  <a:pt x="143691" y="26125"/>
                </a:lnTo>
                <a:lnTo>
                  <a:pt x="143691" y="39188"/>
                </a:lnTo>
                <a:lnTo>
                  <a:pt x="137160" y="45719"/>
                </a:lnTo>
                <a:lnTo>
                  <a:pt x="137160" y="52251"/>
                </a:lnTo>
                <a:lnTo>
                  <a:pt x="137160" y="65314"/>
                </a:lnTo>
                <a:lnTo>
                  <a:pt x="137160" y="71845"/>
                </a:lnTo>
                <a:lnTo>
                  <a:pt x="137160" y="84908"/>
                </a:lnTo>
                <a:lnTo>
                  <a:pt x="137160" y="91439"/>
                </a:lnTo>
                <a:lnTo>
                  <a:pt x="137160" y="104502"/>
                </a:lnTo>
                <a:lnTo>
                  <a:pt x="143691" y="111033"/>
                </a:lnTo>
                <a:lnTo>
                  <a:pt x="143691" y="117565"/>
                </a:lnTo>
                <a:lnTo>
                  <a:pt x="150223" y="124097"/>
                </a:lnTo>
                <a:lnTo>
                  <a:pt x="156754" y="130628"/>
                </a:lnTo>
                <a:lnTo>
                  <a:pt x="163286" y="137159"/>
                </a:lnTo>
                <a:lnTo>
                  <a:pt x="169817" y="137159"/>
                </a:lnTo>
                <a:lnTo>
                  <a:pt x="182880" y="137159"/>
                </a:lnTo>
                <a:lnTo>
                  <a:pt x="195943" y="137159"/>
                </a:lnTo>
                <a:lnTo>
                  <a:pt x="202474" y="130628"/>
                </a:lnTo>
                <a:lnTo>
                  <a:pt x="215537" y="130628"/>
                </a:lnTo>
                <a:lnTo>
                  <a:pt x="235131" y="124097"/>
                </a:lnTo>
                <a:lnTo>
                  <a:pt x="235131" y="12409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1"/>
          <p:cNvSpPr/>
          <p:nvPr/>
        </p:nvSpPr>
        <p:spPr>
          <a:xfrm>
            <a:off x="7896497" y="3533503"/>
            <a:ext cx="19595" cy="130629"/>
          </a:xfrm>
          <a:custGeom>
            <a:avLst/>
            <a:gdLst/>
            <a:ahLst/>
            <a:cxnLst/>
            <a:rect l="l" t="t" r="r" b="b"/>
            <a:pathLst>
              <a:path w="19595" h="130629" extrusionOk="0">
                <a:moveTo>
                  <a:pt x="6531" y="0"/>
                </a:moveTo>
                <a:lnTo>
                  <a:pt x="6531" y="0"/>
                </a:lnTo>
                <a:lnTo>
                  <a:pt x="6531" y="0"/>
                </a:lnTo>
                <a:lnTo>
                  <a:pt x="6531" y="0"/>
                </a:lnTo>
                <a:lnTo>
                  <a:pt x="6531" y="6531"/>
                </a:lnTo>
                <a:lnTo>
                  <a:pt x="6531" y="13063"/>
                </a:lnTo>
                <a:lnTo>
                  <a:pt x="0" y="19594"/>
                </a:lnTo>
                <a:lnTo>
                  <a:pt x="0" y="32657"/>
                </a:lnTo>
                <a:lnTo>
                  <a:pt x="0" y="39188"/>
                </a:lnTo>
                <a:lnTo>
                  <a:pt x="0" y="52251"/>
                </a:lnTo>
                <a:lnTo>
                  <a:pt x="0" y="65314"/>
                </a:lnTo>
                <a:lnTo>
                  <a:pt x="0" y="71846"/>
                </a:lnTo>
                <a:lnTo>
                  <a:pt x="0" y="84908"/>
                </a:lnTo>
                <a:lnTo>
                  <a:pt x="6531" y="91440"/>
                </a:lnTo>
                <a:lnTo>
                  <a:pt x="6531" y="104502"/>
                </a:lnTo>
                <a:lnTo>
                  <a:pt x="6531" y="111034"/>
                </a:lnTo>
                <a:lnTo>
                  <a:pt x="13063" y="117566"/>
                </a:lnTo>
                <a:lnTo>
                  <a:pt x="13063" y="124097"/>
                </a:lnTo>
                <a:lnTo>
                  <a:pt x="13063" y="124097"/>
                </a:lnTo>
                <a:lnTo>
                  <a:pt x="19594" y="130628"/>
                </a:lnTo>
                <a:lnTo>
                  <a:pt x="19594" y="13062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1"/>
          <p:cNvSpPr/>
          <p:nvPr/>
        </p:nvSpPr>
        <p:spPr>
          <a:xfrm>
            <a:off x="8007531" y="3487783"/>
            <a:ext cx="137161" cy="150223"/>
          </a:xfrm>
          <a:custGeom>
            <a:avLst/>
            <a:gdLst/>
            <a:ahLst/>
            <a:cxnLst/>
            <a:rect l="l" t="t" r="r" b="b"/>
            <a:pathLst>
              <a:path w="137161" h="150223" extrusionOk="0">
                <a:moveTo>
                  <a:pt x="0" y="52251"/>
                </a:moveTo>
                <a:lnTo>
                  <a:pt x="0" y="58783"/>
                </a:lnTo>
                <a:lnTo>
                  <a:pt x="0" y="65314"/>
                </a:lnTo>
                <a:lnTo>
                  <a:pt x="0" y="71845"/>
                </a:lnTo>
                <a:lnTo>
                  <a:pt x="6532" y="78377"/>
                </a:lnTo>
                <a:lnTo>
                  <a:pt x="6532" y="84908"/>
                </a:lnTo>
                <a:lnTo>
                  <a:pt x="6532" y="97971"/>
                </a:lnTo>
                <a:lnTo>
                  <a:pt x="6532" y="104503"/>
                </a:lnTo>
                <a:lnTo>
                  <a:pt x="6532" y="117566"/>
                </a:lnTo>
                <a:lnTo>
                  <a:pt x="6532" y="124097"/>
                </a:lnTo>
                <a:lnTo>
                  <a:pt x="6532" y="130628"/>
                </a:lnTo>
                <a:lnTo>
                  <a:pt x="6532" y="137160"/>
                </a:lnTo>
                <a:lnTo>
                  <a:pt x="6532" y="143691"/>
                </a:lnTo>
                <a:lnTo>
                  <a:pt x="6532" y="143691"/>
                </a:lnTo>
                <a:lnTo>
                  <a:pt x="6532" y="150222"/>
                </a:lnTo>
                <a:lnTo>
                  <a:pt x="6532" y="150222"/>
                </a:lnTo>
                <a:lnTo>
                  <a:pt x="6532" y="150222"/>
                </a:lnTo>
                <a:lnTo>
                  <a:pt x="6532" y="150222"/>
                </a:lnTo>
                <a:lnTo>
                  <a:pt x="6532" y="150222"/>
                </a:lnTo>
                <a:lnTo>
                  <a:pt x="6532" y="150222"/>
                </a:lnTo>
                <a:lnTo>
                  <a:pt x="6532" y="150222"/>
                </a:lnTo>
                <a:lnTo>
                  <a:pt x="6532" y="143691"/>
                </a:lnTo>
                <a:lnTo>
                  <a:pt x="6532" y="137160"/>
                </a:lnTo>
                <a:lnTo>
                  <a:pt x="6532" y="130628"/>
                </a:lnTo>
                <a:lnTo>
                  <a:pt x="6532" y="124097"/>
                </a:lnTo>
                <a:lnTo>
                  <a:pt x="6532" y="111034"/>
                </a:lnTo>
                <a:lnTo>
                  <a:pt x="13063" y="104503"/>
                </a:lnTo>
                <a:lnTo>
                  <a:pt x="19595" y="91440"/>
                </a:lnTo>
                <a:lnTo>
                  <a:pt x="19595" y="84908"/>
                </a:lnTo>
                <a:lnTo>
                  <a:pt x="26126" y="71845"/>
                </a:lnTo>
                <a:lnTo>
                  <a:pt x="32657" y="58783"/>
                </a:lnTo>
                <a:lnTo>
                  <a:pt x="39189" y="52251"/>
                </a:lnTo>
                <a:lnTo>
                  <a:pt x="52252" y="45720"/>
                </a:lnTo>
                <a:lnTo>
                  <a:pt x="58783" y="32657"/>
                </a:lnTo>
                <a:lnTo>
                  <a:pt x="65314" y="26125"/>
                </a:lnTo>
                <a:lnTo>
                  <a:pt x="78378" y="19594"/>
                </a:lnTo>
                <a:lnTo>
                  <a:pt x="84908" y="19594"/>
                </a:lnTo>
                <a:lnTo>
                  <a:pt x="91441" y="13063"/>
                </a:lnTo>
                <a:lnTo>
                  <a:pt x="104503" y="13063"/>
                </a:lnTo>
                <a:lnTo>
                  <a:pt x="111035" y="6531"/>
                </a:lnTo>
                <a:lnTo>
                  <a:pt x="124097" y="6531"/>
                </a:lnTo>
                <a:lnTo>
                  <a:pt x="124097" y="6531"/>
                </a:lnTo>
                <a:lnTo>
                  <a:pt x="130629" y="0"/>
                </a:lnTo>
                <a:lnTo>
                  <a:pt x="130629" y="0"/>
                </a:lnTo>
                <a:lnTo>
                  <a:pt x="137160" y="0"/>
                </a:lnTo>
                <a:lnTo>
                  <a:pt x="137160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1"/>
          <p:cNvSpPr/>
          <p:nvPr/>
        </p:nvSpPr>
        <p:spPr>
          <a:xfrm>
            <a:off x="7896497" y="3429000"/>
            <a:ext cx="1" cy="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1"/>
          <p:cNvSpPr/>
          <p:nvPr/>
        </p:nvSpPr>
        <p:spPr>
          <a:xfrm>
            <a:off x="4728754" y="3971108"/>
            <a:ext cx="111036" cy="306979"/>
          </a:xfrm>
          <a:custGeom>
            <a:avLst/>
            <a:gdLst/>
            <a:ahLst/>
            <a:cxnLst/>
            <a:rect l="l" t="t" r="r" b="b"/>
            <a:pathLst>
              <a:path w="111036" h="306979" extrusionOk="0">
                <a:moveTo>
                  <a:pt x="111035" y="0"/>
                </a:moveTo>
                <a:lnTo>
                  <a:pt x="104503" y="0"/>
                </a:lnTo>
                <a:lnTo>
                  <a:pt x="97972" y="0"/>
                </a:lnTo>
                <a:lnTo>
                  <a:pt x="91440" y="0"/>
                </a:lnTo>
                <a:lnTo>
                  <a:pt x="91440" y="0"/>
                </a:lnTo>
                <a:lnTo>
                  <a:pt x="78377" y="6532"/>
                </a:lnTo>
                <a:lnTo>
                  <a:pt x="71846" y="13064"/>
                </a:lnTo>
                <a:lnTo>
                  <a:pt x="65315" y="26126"/>
                </a:lnTo>
                <a:lnTo>
                  <a:pt x="58783" y="32658"/>
                </a:lnTo>
                <a:lnTo>
                  <a:pt x="52252" y="52252"/>
                </a:lnTo>
                <a:lnTo>
                  <a:pt x="45720" y="65315"/>
                </a:lnTo>
                <a:lnTo>
                  <a:pt x="32657" y="78378"/>
                </a:lnTo>
                <a:lnTo>
                  <a:pt x="26126" y="97972"/>
                </a:lnTo>
                <a:lnTo>
                  <a:pt x="19595" y="117566"/>
                </a:lnTo>
                <a:lnTo>
                  <a:pt x="13063" y="130629"/>
                </a:lnTo>
                <a:lnTo>
                  <a:pt x="6532" y="150223"/>
                </a:lnTo>
                <a:lnTo>
                  <a:pt x="6532" y="169818"/>
                </a:lnTo>
                <a:lnTo>
                  <a:pt x="0" y="182881"/>
                </a:lnTo>
                <a:lnTo>
                  <a:pt x="0" y="202475"/>
                </a:lnTo>
                <a:lnTo>
                  <a:pt x="0" y="215538"/>
                </a:lnTo>
                <a:lnTo>
                  <a:pt x="6532" y="228600"/>
                </a:lnTo>
                <a:lnTo>
                  <a:pt x="6532" y="248195"/>
                </a:lnTo>
                <a:lnTo>
                  <a:pt x="13063" y="261258"/>
                </a:lnTo>
                <a:lnTo>
                  <a:pt x="19595" y="267789"/>
                </a:lnTo>
                <a:lnTo>
                  <a:pt x="32657" y="280852"/>
                </a:lnTo>
                <a:lnTo>
                  <a:pt x="39189" y="287383"/>
                </a:lnTo>
                <a:lnTo>
                  <a:pt x="52252" y="293915"/>
                </a:lnTo>
                <a:lnTo>
                  <a:pt x="65315" y="300446"/>
                </a:lnTo>
                <a:lnTo>
                  <a:pt x="78377" y="300446"/>
                </a:lnTo>
                <a:lnTo>
                  <a:pt x="91440" y="306978"/>
                </a:lnTo>
                <a:lnTo>
                  <a:pt x="111035" y="306978"/>
                </a:lnTo>
                <a:lnTo>
                  <a:pt x="111035" y="30697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1"/>
          <p:cNvSpPr/>
          <p:nvPr/>
        </p:nvSpPr>
        <p:spPr>
          <a:xfrm>
            <a:off x="4970417" y="4016828"/>
            <a:ext cx="137161" cy="378824"/>
          </a:xfrm>
          <a:custGeom>
            <a:avLst/>
            <a:gdLst/>
            <a:ahLst/>
            <a:cxnLst/>
            <a:rect l="l" t="t" r="r" b="b"/>
            <a:pathLst>
              <a:path w="137161" h="378824" extrusionOk="0">
                <a:moveTo>
                  <a:pt x="130629" y="71846"/>
                </a:moveTo>
                <a:lnTo>
                  <a:pt x="130629" y="65315"/>
                </a:lnTo>
                <a:lnTo>
                  <a:pt x="137160" y="52252"/>
                </a:lnTo>
                <a:lnTo>
                  <a:pt x="137160" y="39189"/>
                </a:lnTo>
                <a:lnTo>
                  <a:pt x="137160" y="32658"/>
                </a:lnTo>
                <a:lnTo>
                  <a:pt x="130629" y="19595"/>
                </a:lnTo>
                <a:lnTo>
                  <a:pt x="130629" y="13063"/>
                </a:lnTo>
                <a:lnTo>
                  <a:pt x="124097" y="6532"/>
                </a:lnTo>
                <a:lnTo>
                  <a:pt x="117566" y="6532"/>
                </a:lnTo>
                <a:lnTo>
                  <a:pt x="111034" y="0"/>
                </a:lnTo>
                <a:lnTo>
                  <a:pt x="104503" y="0"/>
                </a:lnTo>
                <a:lnTo>
                  <a:pt x="91440" y="0"/>
                </a:lnTo>
                <a:lnTo>
                  <a:pt x="84909" y="0"/>
                </a:lnTo>
                <a:lnTo>
                  <a:pt x="78377" y="6532"/>
                </a:lnTo>
                <a:lnTo>
                  <a:pt x="65314" y="13063"/>
                </a:lnTo>
                <a:lnTo>
                  <a:pt x="52252" y="19595"/>
                </a:lnTo>
                <a:lnTo>
                  <a:pt x="45720" y="26126"/>
                </a:lnTo>
                <a:lnTo>
                  <a:pt x="32657" y="39189"/>
                </a:lnTo>
                <a:lnTo>
                  <a:pt x="19595" y="52252"/>
                </a:lnTo>
                <a:lnTo>
                  <a:pt x="13063" y="65315"/>
                </a:lnTo>
                <a:lnTo>
                  <a:pt x="6532" y="78377"/>
                </a:lnTo>
                <a:lnTo>
                  <a:pt x="0" y="91441"/>
                </a:lnTo>
                <a:lnTo>
                  <a:pt x="0" y="97972"/>
                </a:lnTo>
                <a:lnTo>
                  <a:pt x="0" y="111035"/>
                </a:lnTo>
                <a:lnTo>
                  <a:pt x="0" y="117566"/>
                </a:lnTo>
                <a:lnTo>
                  <a:pt x="0" y="124098"/>
                </a:lnTo>
                <a:lnTo>
                  <a:pt x="6532" y="130629"/>
                </a:lnTo>
                <a:lnTo>
                  <a:pt x="13063" y="137161"/>
                </a:lnTo>
                <a:lnTo>
                  <a:pt x="13063" y="143692"/>
                </a:lnTo>
                <a:lnTo>
                  <a:pt x="19595" y="150223"/>
                </a:lnTo>
                <a:lnTo>
                  <a:pt x="32657" y="150223"/>
                </a:lnTo>
                <a:lnTo>
                  <a:pt x="39189" y="150223"/>
                </a:lnTo>
                <a:lnTo>
                  <a:pt x="45720" y="143692"/>
                </a:lnTo>
                <a:lnTo>
                  <a:pt x="58783" y="137161"/>
                </a:lnTo>
                <a:lnTo>
                  <a:pt x="71846" y="130629"/>
                </a:lnTo>
                <a:lnTo>
                  <a:pt x="78377" y="124098"/>
                </a:lnTo>
                <a:lnTo>
                  <a:pt x="91440" y="117566"/>
                </a:lnTo>
                <a:lnTo>
                  <a:pt x="97971" y="111035"/>
                </a:lnTo>
                <a:lnTo>
                  <a:pt x="104503" y="104503"/>
                </a:lnTo>
                <a:lnTo>
                  <a:pt x="117566" y="91441"/>
                </a:lnTo>
                <a:lnTo>
                  <a:pt x="124097" y="84909"/>
                </a:lnTo>
                <a:lnTo>
                  <a:pt x="130629" y="71846"/>
                </a:lnTo>
                <a:lnTo>
                  <a:pt x="130629" y="65315"/>
                </a:lnTo>
                <a:lnTo>
                  <a:pt x="137160" y="52252"/>
                </a:lnTo>
                <a:lnTo>
                  <a:pt x="137160" y="45721"/>
                </a:lnTo>
                <a:lnTo>
                  <a:pt x="137160" y="45721"/>
                </a:lnTo>
                <a:lnTo>
                  <a:pt x="137160" y="39189"/>
                </a:lnTo>
                <a:lnTo>
                  <a:pt x="137160" y="32658"/>
                </a:lnTo>
                <a:lnTo>
                  <a:pt x="130629" y="32658"/>
                </a:lnTo>
                <a:lnTo>
                  <a:pt x="130629" y="26126"/>
                </a:lnTo>
                <a:lnTo>
                  <a:pt x="130629" y="26126"/>
                </a:lnTo>
                <a:lnTo>
                  <a:pt x="124097" y="26126"/>
                </a:lnTo>
                <a:lnTo>
                  <a:pt x="124097" y="26126"/>
                </a:lnTo>
                <a:lnTo>
                  <a:pt x="124097" y="32658"/>
                </a:lnTo>
                <a:lnTo>
                  <a:pt x="124097" y="32658"/>
                </a:lnTo>
                <a:lnTo>
                  <a:pt x="117566" y="45721"/>
                </a:lnTo>
                <a:lnTo>
                  <a:pt x="117566" y="52252"/>
                </a:lnTo>
                <a:lnTo>
                  <a:pt x="117566" y="58783"/>
                </a:lnTo>
                <a:lnTo>
                  <a:pt x="117566" y="71846"/>
                </a:lnTo>
                <a:lnTo>
                  <a:pt x="117566" y="84909"/>
                </a:lnTo>
                <a:lnTo>
                  <a:pt x="117566" y="97972"/>
                </a:lnTo>
                <a:lnTo>
                  <a:pt x="117566" y="111035"/>
                </a:lnTo>
                <a:lnTo>
                  <a:pt x="117566" y="124098"/>
                </a:lnTo>
                <a:lnTo>
                  <a:pt x="117566" y="143692"/>
                </a:lnTo>
                <a:lnTo>
                  <a:pt x="117566" y="163286"/>
                </a:lnTo>
                <a:lnTo>
                  <a:pt x="124097" y="182880"/>
                </a:lnTo>
                <a:lnTo>
                  <a:pt x="130629" y="202475"/>
                </a:lnTo>
                <a:lnTo>
                  <a:pt x="130629" y="222069"/>
                </a:lnTo>
                <a:lnTo>
                  <a:pt x="130629" y="235132"/>
                </a:lnTo>
                <a:lnTo>
                  <a:pt x="130629" y="254726"/>
                </a:lnTo>
                <a:lnTo>
                  <a:pt x="124097" y="274321"/>
                </a:lnTo>
                <a:lnTo>
                  <a:pt x="124097" y="287383"/>
                </a:lnTo>
                <a:lnTo>
                  <a:pt x="117566" y="306977"/>
                </a:lnTo>
                <a:lnTo>
                  <a:pt x="117566" y="320041"/>
                </a:lnTo>
                <a:lnTo>
                  <a:pt x="111034" y="333103"/>
                </a:lnTo>
                <a:lnTo>
                  <a:pt x="104503" y="346166"/>
                </a:lnTo>
                <a:lnTo>
                  <a:pt x="97971" y="352698"/>
                </a:lnTo>
                <a:lnTo>
                  <a:pt x="91440" y="365761"/>
                </a:lnTo>
                <a:lnTo>
                  <a:pt x="78377" y="365761"/>
                </a:lnTo>
                <a:lnTo>
                  <a:pt x="71846" y="372292"/>
                </a:lnTo>
                <a:lnTo>
                  <a:pt x="65314" y="372292"/>
                </a:lnTo>
                <a:lnTo>
                  <a:pt x="52252" y="378823"/>
                </a:lnTo>
                <a:lnTo>
                  <a:pt x="45720" y="378823"/>
                </a:lnTo>
                <a:lnTo>
                  <a:pt x="39189" y="372292"/>
                </a:lnTo>
                <a:lnTo>
                  <a:pt x="26126" y="372292"/>
                </a:lnTo>
                <a:lnTo>
                  <a:pt x="19595" y="365761"/>
                </a:lnTo>
                <a:lnTo>
                  <a:pt x="13063" y="352698"/>
                </a:lnTo>
                <a:lnTo>
                  <a:pt x="6532" y="346166"/>
                </a:lnTo>
                <a:lnTo>
                  <a:pt x="0" y="333103"/>
                </a:lnTo>
                <a:lnTo>
                  <a:pt x="0" y="320041"/>
                </a:lnTo>
                <a:lnTo>
                  <a:pt x="0" y="306977"/>
                </a:lnTo>
                <a:lnTo>
                  <a:pt x="0" y="293915"/>
                </a:lnTo>
                <a:lnTo>
                  <a:pt x="0" y="280852"/>
                </a:lnTo>
                <a:lnTo>
                  <a:pt x="0" y="261258"/>
                </a:lnTo>
                <a:lnTo>
                  <a:pt x="6532" y="241663"/>
                </a:lnTo>
                <a:lnTo>
                  <a:pt x="6532" y="2416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1"/>
          <p:cNvSpPr/>
          <p:nvPr/>
        </p:nvSpPr>
        <p:spPr>
          <a:xfrm>
            <a:off x="5172891" y="3997234"/>
            <a:ext cx="143693" cy="163287"/>
          </a:xfrm>
          <a:custGeom>
            <a:avLst/>
            <a:gdLst/>
            <a:ahLst/>
            <a:cxnLst/>
            <a:rect l="l" t="t" r="r" b="b"/>
            <a:pathLst>
              <a:path w="143693" h="163287" extrusionOk="0">
                <a:moveTo>
                  <a:pt x="0" y="45720"/>
                </a:moveTo>
                <a:lnTo>
                  <a:pt x="0" y="52252"/>
                </a:lnTo>
                <a:lnTo>
                  <a:pt x="0" y="58783"/>
                </a:lnTo>
                <a:lnTo>
                  <a:pt x="0" y="65315"/>
                </a:lnTo>
                <a:lnTo>
                  <a:pt x="6532" y="71846"/>
                </a:lnTo>
                <a:lnTo>
                  <a:pt x="6532" y="78377"/>
                </a:lnTo>
                <a:lnTo>
                  <a:pt x="6532" y="91440"/>
                </a:lnTo>
                <a:lnTo>
                  <a:pt x="6532" y="97971"/>
                </a:lnTo>
                <a:lnTo>
                  <a:pt x="6532" y="104503"/>
                </a:lnTo>
                <a:lnTo>
                  <a:pt x="6532" y="117566"/>
                </a:lnTo>
                <a:lnTo>
                  <a:pt x="6532" y="124097"/>
                </a:lnTo>
                <a:lnTo>
                  <a:pt x="6532" y="130629"/>
                </a:lnTo>
                <a:lnTo>
                  <a:pt x="6532" y="137160"/>
                </a:lnTo>
                <a:lnTo>
                  <a:pt x="6532" y="143692"/>
                </a:lnTo>
                <a:lnTo>
                  <a:pt x="0" y="150223"/>
                </a:lnTo>
                <a:lnTo>
                  <a:pt x="0" y="156755"/>
                </a:lnTo>
                <a:lnTo>
                  <a:pt x="0" y="156755"/>
                </a:lnTo>
                <a:lnTo>
                  <a:pt x="0" y="163286"/>
                </a:lnTo>
                <a:lnTo>
                  <a:pt x="0" y="163286"/>
                </a:lnTo>
                <a:lnTo>
                  <a:pt x="0" y="163286"/>
                </a:lnTo>
                <a:lnTo>
                  <a:pt x="0" y="163286"/>
                </a:lnTo>
                <a:lnTo>
                  <a:pt x="0" y="163286"/>
                </a:lnTo>
                <a:lnTo>
                  <a:pt x="0" y="156755"/>
                </a:lnTo>
                <a:lnTo>
                  <a:pt x="0" y="156755"/>
                </a:lnTo>
                <a:lnTo>
                  <a:pt x="0" y="150223"/>
                </a:lnTo>
                <a:lnTo>
                  <a:pt x="0" y="143692"/>
                </a:lnTo>
                <a:lnTo>
                  <a:pt x="0" y="137160"/>
                </a:lnTo>
                <a:lnTo>
                  <a:pt x="0" y="124097"/>
                </a:lnTo>
                <a:lnTo>
                  <a:pt x="6532" y="117566"/>
                </a:lnTo>
                <a:lnTo>
                  <a:pt x="6532" y="104503"/>
                </a:lnTo>
                <a:lnTo>
                  <a:pt x="6532" y="97971"/>
                </a:lnTo>
                <a:lnTo>
                  <a:pt x="13063" y="84909"/>
                </a:lnTo>
                <a:lnTo>
                  <a:pt x="19595" y="78377"/>
                </a:lnTo>
                <a:lnTo>
                  <a:pt x="26126" y="65315"/>
                </a:lnTo>
                <a:lnTo>
                  <a:pt x="39189" y="58783"/>
                </a:lnTo>
                <a:lnTo>
                  <a:pt x="45721" y="52252"/>
                </a:lnTo>
                <a:lnTo>
                  <a:pt x="52252" y="39189"/>
                </a:lnTo>
                <a:lnTo>
                  <a:pt x="65315" y="32657"/>
                </a:lnTo>
                <a:lnTo>
                  <a:pt x="78378" y="26126"/>
                </a:lnTo>
                <a:lnTo>
                  <a:pt x="84909" y="19594"/>
                </a:lnTo>
                <a:lnTo>
                  <a:pt x="97972" y="13063"/>
                </a:lnTo>
                <a:lnTo>
                  <a:pt x="111035" y="6532"/>
                </a:lnTo>
                <a:lnTo>
                  <a:pt x="124097" y="6532"/>
                </a:lnTo>
                <a:lnTo>
                  <a:pt x="143692" y="0"/>
                </a:lnTo>
                <a:lnTo>
                  <a:pt x="143692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1"/>
          <p:cNvSpPr/>
          <p:nvPr/>
        </p:nvSpPr>
        <p:spPr>
          <a:xfrm>
            <a:off x="5257800" y="4023360"/>
            <a:ext cx="195944" cy="104504"/>
          </a:xfrm>
          <a:custGeom>
            <a:avLst/>
            <a:gdLst/>
            <a:ahLst/>
            <a:cxnLst/>
            <a:rect l="l" t="t" r="r" b="b"/>
            <a:pathLst>
              <a:path w="195944" h="104504" extrusionOk="0">
                <a:moveTo>
                  <a:pt x="0" y="65314"/>
                </a:moveTo>
                <a:lnTo>
                  <a:pt x="0" y="65314"/>
                </a:lnTo>
                <a:lnTo>
                  <a:pt x="13063" y="71845"/>
                </a:lnTo>
                <a:lnTo>
                  <a:pt x="13063" y="78377"/>
                </a:lnTo>
                <a:lnTo>
                  <a:pt x="26126" y="78377"/>
                </a:lnTo>
                <a:lnTo>
                  <a:pt x="32657" y="78377"/>
                </a:lnTo>
                <a:lnTo>
                  <a:pt x="45720" y="78377"/>
                </a:lnTo>
                <a:lnTo>
                  <a:pt x="58783" y="78377"/>
                </a:lnTo>
                <a:lnTo>
                  <a:pt x="71846" y="78377"/>
                </a:lnTo>
                <a:lnTo>
                  <a:pt x="84909" y="78377"/>
                </a:lnTo>
                <a:lnTo>
                  <a:pt x="97972" y="78377"/>
                </a:lnTo>
                <a:lnTo>
                  <a:pt x="111034" y="71845"/>
                </a:lnTo>
                <a:lnTo>
                  <a:pt x="117566" y="65314"/>
                </a:lnTo>
                <a:lnTo>
                  <a:pt x="130628" y="65314"/>
                </a:lnTo>
                <a:lnTo>
                  <a:pt x="143691" y="52251"/>
                </a:lnTo>
                <a:lnTo>
                  <a:pt x="156754" y="52251"/>
                </a:lnTo>
                <a:lnTo>
                  <a:pt x="169817" y="45720"/>
                </a:lnTo>
                <a:lnTo>
                  <a:pt x="176349" y="39189"/>
                </a:lnTo>
                <a:lnTo>
                  <a:pt x="182880" y="32657"/>
                </a:lnTo>
                <a:lnTo>
                  <a:pt x="189412" y="26126"/>
                </a:lnTo>
                <a:lnTo>
                  <a:pt x="195943" y="19594"/>
                </a:lnTo>
                <a:lnTo>
                  <a:pt x="195943" y="19594"/>
                </a:lnTo>
                <a:lnTo>
                  <a:pt x="195943" y="13063"/>
                </a:lnTo>
                <a:lnTo>
                  <a:pt x="189412" y="6531"/>
                </a:lnTo>
                <a:lnTo>
                  <a:pt x="189412" y="6531"/>
                </a:lnTo>
                <a:lnTo>
                  <a:pt x="182880" y="0"/>
                </a:lnTo>
                <a:lnTo>
                  <a:pt x="176349" y="0"/>
                </a:lnTo>
                <a:lnTo>
                  <a:pt x="163286" y="0"/>
                </a:lnTo>
                <a:lnTo>
                  <a:pt x="156754" y="0"/>
                </a:lnTo>
                <a:lnTo>
                  <a:pt x="143691" y="0"/>
                </a:lnTo>
                <a:lnTo>
                  <a:pt x="130628" y="6531"/>
                </a:lnTo>
                <a:lnTo>
                  <a:pt x="117566" y="6531"/>
                </a:lnTo>
                <a:lnTo>
                  <a:pt x="104503" y="13063"/>
                </a:lnTo>
                <a:lnTo>
                  <a:pt x="91440" y="19594"/>
                </a:lnTo>
                <a:lnTo>
                  <a:pt x="78377" y="26126"/>
                </a:lnTo>
                <a:lnTo>
                  <a:pt x="71846" y="32657"/>
                </a:lnTo>
                <a:lnTo>
                  <a:pt x="58783" y="39189"/>
                </a:lnTo>
                <a:lnTo>
                  <a:pt x="58783" y="45720"/>
                </a:lnTo>
                <a:lnTo>
                  <a:pt x="52251" y="52251"/>
                </a:lnTo>
                <a:lnTo>
                  <a:pt x="45720" y="65314"/>
                </a:lnTo>
                <a:lnTo>
                  <a:pt x="45720" y="71845"/>
                </a:lnTo>
                <a:lnTo>
                  <a:pt x="45720" y="78377"/>
                </a:lnTo>
                <a:lnTo>
                  <a:pt x="45720" y="84909"/>
                </a:lnTo>
                <a:lnTo>
                  <a:pt x="52251" y="91440"/>
                </a:lnTo>
                <a:lnTo>
                  <a:pt x="58783" y="91440"/>
                </a:lnTo>
                <a:lnTo>
                  <a:pt x="58783" y="97971"/>
                </a:lnTo>
                <a:lnTo>
                  <a:pt x="71846" y="104503"/>
                </a:lnTo>
                <a:lnTo>
                  <a:pt x="84909" y="104503"/>
                </a:lnTo>
                <a:lnTo>
                  <a:pt x="91440" y="104503"/>
                </a:lnTo>
                <a:lnTo>
                  <a:pt x="97972" y="104503"/>
                </a:lnTo>
                <a:lnTo>
                  <a:pt x="111034" y="104503"/>
                </a:lnTo>
                <a:lnTo>
                  <a:pt x="124097" y="104503"/>
                </a:lnTo>
                <a:lnTo>
                  <a:pt x="130628" y="104503"/>
                </a:lnTo>
                <a:lnTo>
                  <a:pt x="143691" y="97971"/>
                </a:lnTo>
                <a:lnTo>
                  <a:pt x="163286" y="97971"/>
                </a:lnTo>
                <a:lnTo>
                  <a:pt x="163286" y="9797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1"/>
          <p:cNvSpPr/>
          <p:nvPr/>
        </p:nvSpPr>
        <p:spPr>
          <a:xfrm>
            <a:off x="5473337" y="3984172"/>
            <a:ext cx="156755" cy="137160"/>
          </a:xfrm>
          <a:custGeom>
            <a:avLst/>
            <a:gdLst/>
            <a:ahLst/>
            <a:cxnLst/>
            <a:rect l="l" t="t" r="r" b="b"/>
            <a:pathLst>
              <a:path w="156755" h="137160" extrusionOk="0">
                <a:moveTo>
                  <a:pt x="0" y="71845"/>
                </a:moveTo>
                <a:lnTo>
                  <a:pt x="0" y="71845"/>
                </a:lnTo>
                <a:lnTo>
                  <a:pt x="6532" y="71845"/>
                </a:lnTo>
                <a:lnTo>
                  <a:pt x="13063" y="71845"/>
                </a:lnTo>
                <a:lnTo>
                  <a:pt x="19594" y="71845"/>
                </a:lnTo>
                <a:lnTo>
                  <a:pt x="32657" y="71845"/>
                </a:lnTo>
                <a:lnTo>
                  <a:pt x="39189" y="71845"/>
                </a:lnTo>
                <a:lnTo>
                  <a:pt x="52251" y="65314"/>
                </a:lnTo>
                <a:lnTo>
                  <a:pt x="65314" y="65314"/>
                </a:lnTo>
                <a:lnTo>
                  <a:pt x="78377" y="65314"/>
                </a:lnTo>
                <a:lnTo>
                  <a:pt x="91440" y="58782"/>
                </a:lnTo>
                <a:lnTo>
                  <a:pt x="104503" y="52251"/>
                </a:lnTo>
                <a:lnTo>
                  <a:pt x="111035" y="52251"/>
                </a:lnTo>
                <a:lnTo>
                  <a:pt x="124097" y="45719"/>
                </a:lnTo>
                <a:lnTo>
                  <a:pt x="130629" y="39188"/>
                </a:lnTo>
                <a:lnTo>
                  <a:pt x="137160" y="32656"/>
                </a:lnTo>
                <a:lnTo>
                  <a:pt x="143691" y="26125"/>
                </a:lnTo>
                <a:lnTo>
                  <a:pt x="150223" y="19594"/>
                </a:lnTo>
                <a:lnTo>
                  <a:pt x="156754" y="13062"/>
                </a:lnTo>
                <a:lnTo>
                  <a:pt x="156754" y="6531"/>
                </a:lnTo>
                <a:lnTo>
                  <a:pt x="156754" y="6531"/>
                </a:lnTo>
                <a:lnTo>
                  <a:pt x="150223" y="0"/>
                </a:lnTo>
                <a:lnTo>
                  <a:pt x="143691" y="0"/>
                </a:lnTo>
                <a:lnTo>
                  <a:pt x="137160" y="0"/>
                </a:lnTo>
                <a:lnTo>
                  <a:pt x="130629" y="0"/>
                </a:lnTo>
                <a:lnTo>
                  <a:pt x="124097" y="0"/>
                </a:lnTo>
                <a:lnTo>
                  <a:pt x="111035" y="0"/>
                </a:lnTo>
                <a:lnTo>
                  <a:pt x="104503" y="6531"/>
                </a:lnTo>
                <a:lnTo>
                  <a:pt x="91440" y="13062"/>
                </a:lnTo>
                <a:lnTo>
                  <a:pt x="78377" y="19594"/>
                </a:lnTo>
                <a:lnTo>
                  <a:pt x="65314" y="26125"/>
                </a:lnTo>
                <a:lnTo>
                  <a:pt x="58783" y="39188"/>
                </a:lnTo>
                <a:lnTo>
                  <a:pt x="52251" y="45719"/>
                </a:lnTo>
                <a:lnTo>
                  <a:pt x="45720" y="52251"/>
                </a:lnTo>
                <a:lnTo>
                  <a:pt x="32657" y="65314"/>
                </a:lnTo>
                <a:lnTo>
                  <a:pt x="32657" y="71845"/>
                </a:lnTo>
                <a:lnTo>
                  <a:pt x="26126" y="84908"/>
                </a:lnTo>
                <a:lnTo>
                  <a:pt x="26126" y="91439"/>
                </a:lnTo>
                <a:lnTo>
                  <a:pt x="26126" y="104502"/>
                </a:lnTo>
                <a:lnTo>
                  <a:pt x="32657" y="111033"/>
                </a:lnTo>
                <a:lnTo>
                  <a:pt x="32657" y="117565"/>
                </a:lnTo>
                <a:lnTo>
                  <a:pt x="39189" y="117565"/>
                </a:lnTo>
                <a:lnTo>
                  <a:pt x="45720" y="124097"/>
                </a:lnTo>
                <a:lnTo>
                  <a:pt x="52251" y="130628"/>
                </a:lnTo>
                <a:lnTo>
                  <a:pt x="65314" y="130628"/>
                </a:lnTo>
                <a:lnTo>
                  <a:pt x="71846" y="137159"/>
                </a:lnTo>
                <a:lnTo>
                  <a:pt x="84909" y="130628"/>
                </a:lnTo>
                <a:lnTo>
                  <a:pt x="91440" y="130628"/>
                </a:lnTo>
                <a:lnTo>
                  <a:pt x="104503" y="130628"/>
                </a:lnTo>
                <a:lnTo>
                  <a:pt x="117566" y="124097"/>
                </a:lnTo>
                <a:lnTo>
                  <a:pt x="130629" y="117565"/>
                </a:lnTo>
                <a:lnTo>
                  <a:pt x="156754" y="111033"/>
                </a:lnTo>
                <a:lnTo>
                  <a:pt x="156754" y="11103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1"/>
          <p:cNvSpPr/>
          <p:nvPr/>
        </p:nvSpPr>
        <p:spPr>
          <a:xfrm>
            <a:off x="5656217" y="3971108"/>
            <a:ext cx="130630" cy="143693"/>
          </a:xfrm>
          <a:custGeom>
            <a:avLst/>
            <a:gdLst/>
            <a:ahLst/>
            <a:cxnLst/>
            <a:rect l="l" t="t" r="r" b="b"/>
            <a:pathLst>
              <a:path w="130630" h="143693" extrusionOk="0">
                <a:moveTo>
                  <a:pt x="19595" y="39189"/>
                </a:moveTo>
                <a:lnTo>
                  <a:pt x="13063" y="39189"/>
                </a:lnTo>
                <a:lnTo>
                  <a:pt x="13063" y="45720"/>
                </a:lnTo>
                <a:lnTo>
                  <a:pt x="13063" y="52252"/>
                </a:lnTo>
                <a:lnTo>
                  <a:pt x="6532" y="58783"/>
                </a:lnTo>
                <a:lnTo>
                  <a:pt x="6532" y="65315"/>
                </a:lnTo>
                <a:lnTo>
                  <a:pt x="6532" y="78378"/>
                </a:lnTo>
                <a:lnTo>
                  <a:pt x="6532" y="84909"/>
                </a:lnTo>
                <a:lnTo>
                  <a:pt x="6532" y="91441"/>
                </a:lnTo>
                <a:lnTo>
                  <a:pt x="6532" y="104503"/>
                </a:lnTo>
                <a:lnTo>
                  <a:pt x="0" y="111035"/>
                </a:lnTo>
                <a:lnTo>
                  <a:pt x="0" y="117566"/>
                </a:lnTo>
                <a:lnTo>
                  <a:pt x="0" y="124097"/>
                </a:lnTo>
                <a:lnTo>
                  <a:pt x="0" y="130629"/>
                </a:lnTo>
                <a:lnTo>
                  <a:pt x="0" y="137161"/>
                </a:lnTo>
                <a:lnTo>
                  <a:pt x="0" y="137161"/>
                </a:lnTo>
                <a:lnTo>
                  <a:pt x="0" y="143692"/>
                </a:lnTo>
                <a:lnTo>
                  <a:pt x="0" y="143692"/>
                </a:lnTo>
                <a:lnTo>
                  <a:pt x="0" y="143692"/>
                </a:lnTo>
                <a:lnTo>
                  <a:pt x="0" y="143692"/>
                </a:lnTo>
                <a:lnTo>
                  <a:pt x="0" y="143692"/>
                </a:lnTo>
                <a:lnTo>
                  <a:pt x="0" y="143692"/>
                </a:lnTo>
                <a:lnTo>
                  <a:pt x="0" y="137161"/>
                </a:lnTo>
                <a:lnTo>
                  <a:pt x="0" y="130629"/>
                </a:lnTo>
                <a:lnTo>
                  <a:pt x="0" y="124097"/>
                </a:lnTo>
                <a:lnTo>
                  <a:pt x="0" y="117566"/>
                </a:lnTo>
                <a:lnTo>
                  <a:pt x="0" y="104503"/>
                </a:lnTo>
                <a:lnTo>
                  <a:pt x="0" y="97972"/>
                </a:lnTo>
                <a:lnTo>
                  <a:pt x="6532" y="84909"/>
                </a:lnTo>
                <a:lnTo>
                  <a:pt x="13063" y="71846"/>
                </a:lnTo>
                <a:lnTo>
                  <a:pt x="19595" y="58783"/>
                </a:lnTo>
                <a:lnTo>
                  <a:pt x="26126" y="52252"/>
                </a:lnTo>
                <a:lnTo>
                  <a:pt x="32657" y="39189"/>
                </a:lnTo>
                <a:lnTo>
                  <a:pt x="39189" y="26126"/>
                </a:lnTo>
                <a:lnTo>
                  <a:pt x="45720" y="19595"/>
                </a:lnTo>
                <a:lnTo>
                  <a:pt x="58783" y="13064"/>
                </a:lnTo>
                <a:lnTo>
                  <a:pt x="65314" y="6532"/>
                </a:lnTo>
                <a:lnTo>
                  <a:pt x="78377" y="6532"/>
                </a:lnTo>
                <a:lnTo>
                  <a:pt x="78377" y="0"/>
                </a:lnTo>
                <a:lnTo>
                  <a:pt x="91440" y="0"/>
                </a:lnTo>
                <a:lnTo>
                  <a:pt x="97971" y="0"/>
                </a:lnTo>
                <a:lnTo>
                  <a:pt x="104503" y="0"/>
                </a:lnTo>
                <a:lnTo>
                  <a:pt x="111034" y="6532"/>
                </a:lnTo>
                <a:lnTo>
                  <a:pt x="117566" y="6532"/>
                </a:lnTo>
                <a:lnTo>
                  <a:pt x="117566" y="13064"/>
                </a:lnTo>
                <a:lnTo>
                  <a:pt x="124097" y="19595"/>
                </a:lnTo>
                <a:lnTo>
                  <a:pt x="124097" y="26126"/>
                </a:lnTo>
                <a:lnTo>
                  <a:pt x="130629" y="32658"/>
                </a:lnTo>
                <a:lnTo>
                  <a:pt x="130629" y="45720"/>
                </a:lnTo>
                <a:lnTo>
                  <a:pt x="130629" y="52252"/>
                </a:lnTo>
                <a:lnTo>
                  <a:pt x="130629" y="65315"/>
                </a:lnTo>
                <a:lnTo>
                  <a:pt x="130629" y="71846"/>
                </a:lnTo>
                <a:lnTo>
                  <a:pt x="130629" y="78378"/>
                </a:lnTo>
                <a:lnTo>
                  <a:pt x="130629" y="91441"/>
                </a:lnTo>
                <a:lnTo>
                  <a:pt x="124097" y="97972"/>
                </a:lnTo>
                <a:lnTo>
                  <a:pt x="124097" y="104503"/>
                </a:lnTo>
                <a:lnTo>
                  <a:pt x="124097" y="104503"/>
                </a:lnTo>
                <a:lnTo>
                  <a:pt x="124097" y="111035"/>
                </a:lnTo>
                <a:lnTo>
                  <a:pt x="124097" y="111035"/>
                </a:lnTo>
                <a:lnTo>
                  <a:pt x="124097" y="117566"/>
                </a:lnTo>
                <a:lnTo>
                  <a:pt x="124097" y="11756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1"/>
          <p:cNvSpPr/>
          <p:nvPr/>
        </p:nvSpPr>
        <p:spPr>
          <a:xfrm>
            <a:off x="5878286" y="3899263"/>
            <a:ext cx="143692" cy="189412"/>
          </a:xfrm>
          <a:custGeom>
            <a:avLst/>
            <a:gdLst/>
            <a:ahLst/>
            <a:cxnLst/>
            <a:rect l="l" t="t" r="r" b="b"/>
            <a:pathLst>
              <a:path w="143692" h="189412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13063"/>
                </a:lnTo>
                <a:lnTo>
                  <a:pt x="0" y="26126"/>
                </a:lnTo>
                <a:lnTo>
                  <a:pt x="0" y="32657"/>
                </a:lnTo>
                <a:lnTo>
                  <a:pt x="0" y="45720"/>
                </a:lnTo>
                <a:lnTo>
                  <a:pt x="0" y="58783"/>
                </a:lnTo>
                <a:lnTo>
                  <a:pt x="0" y="78377"/>
                </a:lnTo>
                <a:lnTo>
                  <a:pt x="0" y="91440"/>
                </a:lnTo>
                <a:lnTo>
                  <a:pt x="0" y="104503"/>
                </a:lnTo>
                <a:lnTo>
                  <a:pt x="0" y="117565"/>
                </a:lnTo>
                <a:lnTo>
                  <a:pt x="0" y="130628"/>
                </a:lnTo>
                <a:lnTo>
                  <a:pt x="0" y="143691"/>
                </a:lnTo>
                <a:lnTo>
                  <a:pt x="0" y="150223"/>
                </a:lnTo>
                <a:lnTo>
                  <a:pt x="0" y="163286"/>
                </a:lnTo>
                <a:lnTo>
                  <a:pt x="0" y="169817"/>
                </a:lnTo>
                <a:lnTo>
                  <a:pt x="0" y="176348"/>
                </a:lnTo>
                <a:lnTo>
                  <a:pt x="0" y="182880"/>
                </a:lnTo>
                <a:lnTo>
                  <a:pt x="0" y="182880"/>
                </a:lnTo>
                <a:lnTo>
                  <a:pt x="0" y="189411"/>
                </a:lnTo>
                <a:lnTo>
                  <a:pt x="0" y="189411"/>
                </a:lnTo>
                <a:lnTo>
                  <a:pt x="0" y="189411"/>
                </a:lnTo>
                <a:lnTo>
                  <a:pt x="0" y="189411"/>
                </a:lnTo>
                <a:lnTo>
                  <a:pt x="0" y="189411"/>
                </a:lnTo>
                <a:lnTo>
                  <a:pt x="0" y="182880"/>
                </a:lnTo>
                <a:lnTo>
                  <a:pt x="0" y="176348"/>
                </a:lnTo>
                <a:lnTo>
                  <a:pt x="0" y="169817"/>
                </a:lnTo>
                <a:lnTo>
                  <a:pt x="0" y="163286"/>
                </a:lnTo>
                <a:lnTo>
                  <a:pt x="6531" y="150223"/>
                </a:lnTo>
                <a:lnTo>
                  <a:pt x="6531" y="143691"/>
                </a:lnTo>
                <a:lnTo>
                  <a:pt x="13063" y="130628"/>
                </a:lnTo>
                <a:lnTo>
                  <a:pt x="19594" y="117565"/>
                </a:lnTo>
                <a:lnTo>
                  <a:pt x="26126" y="111034"/>
                </a:lnTo>
                <a:lnTo>
                  <a:pt x="32657" y="97971"/>
                </a:lnTo>
                <a:lnTo>
                  <a:pt x="45720" y="91440"/>
                </a:lnTo>
                <a:lnTo>
                  <a:pt x="52251" y="84909"/>
                </a:lnTo>
                <a:lnTo>
                  <a:pt x="65314" y="78377"/>
                </a:lnTo>
                <a:lnTo>
                  <a:pt x="71845" y="71845"/>
                </a:lnTo>
                <a:lnTo>
                  <a:pt x="84908" y="65314"/>
                </a:lnTo>
                <a:lnTo>
                  <a:pt x="91440" y="65314"/>
                </a:lnTo>
                <a:lnTo>
                  <a:pt x="97971" y="65314"/>
                </a:lnTo>
                <a:lnTo>
                  <a:pt x="104502" y="65314"/>
                </a:lnTo>
                <a:lnTo>
                  <a:pt x="117565" y="65314"/>
                </a:lnTo>
                <a:lnTo>
                  <a:pt x="124097" y="65314"/>
                </a:lnTo>
                <a:lnTo>
                  <a:pt x="130628" y="71845"/>
                </a:lnTo>
                <a:lnTo>
                  <a:pt x="137160" y="71845"/>
                </a:lnTo>
                <a:lnTo>
                  <a:pt x="137160" y="78377"/>
                </a:lnTo>
                <a:lnTo>
                  <a:pt x="137160" y="84909"/>
                </a:lnTo>
                <a:lnTo>
                  <a:pt x="143691" y="97971"/>
                </a:lnTo>
                <a:lnTo>
                  <a:pt x="143691" y="104503"/>
                </a:lnTo>
                <a:lnTo>
                  <a:pt x="143691" y="111034"/>
                </a:lnTo>
                <a:lnTo>
                  <a:pt x="143691" y="124097"/>
                </a:lnTo>
                <a:lnTo>
                  <a:pt x="143691" y="137160"/>
                </a:lnTo>
                <a:lnTo>
                  <a:pt x="143691" y="143691"/>
                </a:lnTo>
                <a:lnTo>
                  <a:pt x="143691" y="150223"/>
                </a:lnTo>
                <a:lnTo>
                  <a:pt x="137160" y="163286"/>
                </a:lnTo>
                <a:lnTo>
                  <a:pt x="137160" y="169817"/>
                </a:lnTo>
                <a:lnTo>
                  <a:pt x="137160" y="176348"/>
                </a:lnTo>
                <a:lnTo>
                  <a:pt x="137160" y="176348"/>
                </a:lnTo>
                <a:lnTo>
                  <a:pt x="137160" y="189411"/>
                </a:lnTo>
                <a:lnTo>
                  <a:pt x="137160" y="18941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1"/>
          <p:cNvSpPr/>
          <p:nvPr/>
        </p:nvSpPr>
        <p:spPr>
          <a:xfrm>
            <a:off x="6048103" y="3938451"/>
            <a:ext cx="313509" cy="130630"/>
          </a:xfrm>
          <a:custGeom>
            <a:avLst/>
            <a:gdLst/>
            <a:ahLst/>
            <a:cxnLst/>
            <a:rect l="l" t="t" r="r" b="b"/>
            <a:pathLst>
              <a:path w="313509" h="130630" extrusionOk="0">
                <a:moveTo>
                  <a:pt x="111034" y="19595"/>
                </a:moveTo>
                <a:lnTo>
                  <a:pt x="104503" y="19595"/>
                </a:lnTo>
                <a:lnTo>
                  <a:pt x="97971" y="13063"/>
                </a:lnTo>
                <a:lnTo>
                  <a:pt x="97971" y="6532"/>
                </a:lnTo>
                <a:lnTo>
                  <a:pt x="84908" y="6532"/>
                </a:lnTo>
                <a:lnTo>
                  <a:pt x="78377" y="6532"/>
                </a:lnTo>
                <a:lnTo>
                  <a:pt x="71846" y="6532"/>
                </a:lnTo>
                <a:lnTo>
                  <a:pt x="58783" y="19595"/>
                </a:lnTo>
                <a:lnTo>
                  <a:pt x="45720" y="19595"/>
                </a:lnTo>
                <a:lnTo>
                  <a:pt x="39188" y="32657"/>
                </a:lnTo>
                <a:lnTo>
                  <a:pt x="26125" y="39189"/>
                </a:lnTo>
                <a:lnTo>
                  <a:pt x="19594" y="45721"/>
                </a:lnTo>
                <a:lnTo>
                  <a:pt x="13063" y="58783"/>
                </a:lnTo>
                <a:lnTo>
                  <a:pt x="6531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97972"/>
                </a:lnTo>
                <a:lnTo>
                  <a:pt x="6531" y="104503"/>
                </a:lnTo>
                <a:lnTo>
                  <a:pt x="13063" y="111035"/>
                </a:lnTo>
                <a:lnTo>
                  <a:pt x="19594" y="117566"/>
                </a:lnTo>
                <a:lnTo>
                  <a:pt x="26125" y="124098"/>
                </a:lnTo>
                <a:lnTo>
                  <a:pt x="39188" y="130629"/>
                </a:lnTo>
                <a:lnTo>
                  <a:pt x="45720" y="130629"/>
                </a:lnTo>
                <a:lnTo>
                  <a:pt x="58783" y="130629"/>
                </a:lnTo>
                <a:lnTo>
                  <a:pt x="65314" y="130629"/>
                </a:lnTo>
                <a:lnTo>
                  <a:pt x="71846" y="130629"/>
                </a:lnTo>
                <a:lnTo>
                  <a:pt x="84908" y="130629"/>
                </a:lnTo>
                <a:lnTo>
                  <a:pt x="84908" y="124098"/>
                </a:lnTo>
                <a:lnTo>
                  <a:pt x="97971" y="124098"/>
                </a:lnTo>
                <a:lnTo>
                  <a:pt x="97971" y="117566"/>
                </a:lnTo>
                <a:lnTo>
                  <a:pt x="104503" y="111035"/>
                </a:lnTo>
                <a:lnTo>
                  <a:pt x="104503" y="104503"/>
                </a:lnTo>
                <a:lnTo>
                  <a:pt x="111034" y="97972"/>
                </a:lnTo>
                <a:lnTo>
                  <a:pt x="111034" y="84909"/>
                </a:lnTo>
                <a:lnTo>
                  <a:pt x="111034" y="78377"/>
                </a:lnTo>
                <a:lnTo>
                  <a:pt x="111034" y="71846"/>
                </a:lnTo>
                <a:lnTo>
                  <a:pt x="104503" y="58783"/>
                </a:lnTo>
                <a:lnTo>
                  <a:pt x="104503" y="52252"/>
                </a:lnTo>
                <a:lnTo>
                  <a:pt x="104503" y="45721"/>
                </a:lnTo>
                <a:lnTo>
                  <a:pt x="97971" y="39189"/>
                </a:lnTo>
                <a:lnTo>
                  <a:pt x="97971" y="32657"/>
                </a:lnTo>
                <a:lnTo>
                  <a:pt x="97971" y="26126"/>
                </a:lnTo>
                <a:lnTo>
                  <a:pt x="97971" y="26126"/>
                </a:lnTo>
                <a:lnTo>
                  <a:pt x="97971" y="19595"/>
                </a:lnTo>
                <a:lnTo>
                  <a:pt x="104503" y="19595"/>
                </a:lnTo>
                <a:lnTo>
                  <a:pt x="104503" y="13063"/>
                </a:lnTo>
                <a:lnTo>
                  <a:pt x="111034" y="13063"/>
                </a:lnTo>
                <a:lnTo>
                  <a:pt x="111034" y="6532"/>
                </a:lnTo>
                <a:lnTo>
                  <a:pt x="117566" y="6532"/>
                </a:lnTo>
                <a:lnTo>
                  <a:pt x="124097" y="6532"/>
                </a:lnTo>
                <a:lnTo>
                  <a:pt x="130628" y="6532"/>
                </a:lnTo>
                <a:lnTo>
                  <a:pt x="137160" y="13063"/>
                </a:lnTo>
                <a:lnTo>
                  <a:pt x="143691" y="13063"/>
                </a:lnTo>
                <a:lnTo>
                  <a:pt x="150223" y="19595"/>
                </a:lnTo>
                <a:lnTo>
                  <a:pt x="156754" y="26126"/>
                </a:lnTo>
                <a:lnTo>
                  <a:pt x="163285" y="26126"/>
                </a:lnTo>
                <a:lnTo>
                  <a:pt x="169817" y="32657"/>
                </a:lnTo>
                <a:lnTo>
                  <a:pt x="176348" y="39189"/>
                </a:lnTo>
                <a:lnTo>
                  <a:pt x="176348" y="45721"/>
                </a:lnTo>
                <a:lnTo>
                  <a:pt x="176348" y="52252"/>
                </a:lnTo>
                <a:lnTo>
                  <a:pt x="182880" y="58783"/>
                </a:lnTo>
                <a:lnTo>
                  <a:pt x="182880" y="71846"/>
                </a:lnTo>
                <a:lnTo>
                  <a:pt x="182880" y="78377"/>
                </a:lnTo>
                <a:lnTo>
                  <a:pt x="182880" y="84909"/>
                </a:lnTo>
                <a:lnTo>
                  <a:pt x="176348" y="91440"/>
                </a:lnTo>
                <a:lnTo>
                  <a:pt x="176348" y="97972"/>
                </a:lnTo>
                <a:lnTo>
                  <a:pt x="176348" y="104503"/>
                </a:lnTo>
                <a:lnTo>
                  <a:pt x="176348" y="111035"/>
                </a:lnTo>
                <a:lnTo>
                  <a:pt x="176348" y="111035"/>
                </a:lnTo>
                <a:lnTo>
                  <a:pt x="176348" y="117566"/>
                </a:lnTo>
                <a:lnTo>
                  <a:pt x="176348" y="117566"/>
                </a:lnTo>
                <a:lnTo>
                  <a:pt x="182880" y="117566"/>
                </a:lnTo>
                <a:lnTo>
                  <a:pt x="182880" y="124098"/>
                </a:lnTo>
                <a:lnTo>
                  <a:pt x="182880" y="124098"/>
                </a:lnTo>
                <a:lnTo>
                  <a:pt x="189411" y="117566"/>
                </a:lnTo>
                <a:lnTo>
                  <a:pt x="189411" y="117566"/>
                </a:lnTo>
                <a:lnTo>
                  <a:pt x="195943" y="111035"/>
                </a:lnTo>
                <a:lnTo>
                  <a:pt x="202474" y="104503"/>
                </a:lnTo>
                <a:lnTo>
                  <a:pt x="209006" y="97972"/>
                </a:lnTo>
                <a:lnTo>
                  <a:pt x="215537" y="91440"/>
                </a:lnTo>
                <a:lnTo>
                  <a:pt x="222069" y="84909"/>
                </a:lnTo>
                <a:lnTo>
                  <a:pt x="228600" y="71846"/>
                </a:lnTo>
                <a:lnTo>
                  <a:pt x="235131" y="65315"/>
                </a:lnTo>
                <a:lnTo>
                  <a:pt x="241663" y="52252"/>
                </a:lnTo>
                <a:lnTo>
                  <a:pt x="248194" y="45721"/>
                </a:lnTo>
                <a:lnTo>
                  <a:pt x="254725" y="39189"/>
                </a:lnTo>
                <a:lnTo>
                  <a:pt x="261257" y="26126"/>
                </a:lnTo>
                <a:lnTo>
                  <a:pt x="267788" y="19595"/>
                </a:lnTo>
                <a:lnTo>
                  <a:pt x="267788" y="13063"/>
                </a:lnTo>
                <a:lnTo>
                  <a:pt x="267788" y="6532"/>
                </a:lnTo>
                <a:lnTo>
                  <a:pt x="267788" y="6532"/>
                </a:lnTo>
                <a:lnTo>
                  <a:pt x="267788" y="6532"/>
                </a:lnTo>
                <a:lnTo>
                  <a:pt x="267788" y="0"/>
                </a:lnTo>
                <a:lnTo>
                  <a:pt x="267788" y="0"/>
                </a:lnTo>
                <a:lnTo>
                  <a:pt x="267788" y="0"/>
                </a:lnTo>
                <a:lnTo>
                  <a:pt x="267788" y="0"/>
                </a:lnTo>
                <a:lnTo>
                  <a:pt x="267788" y="6532"/>
                </a:lnTo>
                <a:lnTo>
                  <a:pt x="267788" y="13063"/>
                </a:lnTo>
                <a:lnTo>
                  <a:pt x="261257" y="19595"/>
                </a:lnTo>
                <a:lnTo>
                  <a:pt x="261257" y="26126"/>
                </a:lnTo>
                <a:lnTo>
                  <a:pt x="261257" y="32657"/>
                </a:lnTo>
                <a:lnTo>
                  <a:pt x="254725" y="39189"/>
                </a:lnTo>
                <a:lnTo>
                  <a:pt x="254725" y="52252"/>
                </a:lnTo>
                <a:lnTo>
                  <a:pt x="254725" y="58783"/>
                </a:lnTo>
                <a:lnTo>
                  <a:pt x="254725" y="71846"/>
                </a:lnTo>
                <a:lnTo>
                  <a:pt x="254725" y="78377"/>
                </a:lnTo>
                <a:lnTo>
                  <a:pt x="254725" y="84909"/>
                </a:lnTo>
                <a:lnTo>
                  <a:pt x="254725" y="97972"/>
                </a:lnTo>
                <a:lnTo>
                  <a:pt x="261257" y="104503"/>
                </a:lnTo>
                <a:lnTo>
                  <a:pt x="267788" y="104503"/>
                </a:lnTo>
                <a:lnTo>
                  <a:pt x="267788" y="111035"/>
                </a:lnTo>
                <a:lnTo>
                  <a:pt x="280851" y="111035"/>
                </a:lnTo>
                <a:lnTo>
                  <a:pt x="287383" y="111035"/>
                </a:lnTo>
                <a:lnTo>
                  <a:pt x="293914" y="117566"/>
                </a:lnTo>
                <a:lnTo>
                  <a:pt x="313508" y="117566"/>
                </a:lnTo>
                <a:lnTo>
                  <a:pt x="313508" y="11756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1"/>
          <p:cNvSpPr/>
          <p:nvPr/>
        </p:nvSpPr>
        <p:spPr>
          <a:xfrm>
            <a:off x="6394269" y="3918857"/>
            <a:ext cx="78378" cy="137161"/>
          </a:xfrm>
          <a:custGeom>
            <a:avLst/>
            <a:gdLst/>
            <a:ahLst/>
            <a:cxnLst/>
            <a:rect l="l" t="t" r="r" b="b"/>
            <a:pathLst>
              <a:path w="78378" h="137161" extrusionOk="0">
                <a:moveTo>
                  <a:pt x="71845" y="6532"/>
                </a:moveTo>
                <a:lnTo>
                  <a:pt x="71845" y="0"/>
                </a:lnTo>
                <a:lnTo>
                  <a:pt x="65314" y="0"/>
                </a:lnTo>
                <a:lnTo>
                  <a:pt x="58782" y="0"/>
                </a:lnTo>
                <a:lnTo>
                  <a:pt x="52251" y="0"/>
                </a:lnTo>
                <a:lnTo>
                  <a:pt x="45719" y="0"/>
                </a:lnTo>
                <a:lnTo>
                  <a:pt x="39188" y="0"/>
                </a:lnTo>
                <a:lnTo>
                  <a:pt x="32657" y="0"/>
                </a:lnTo>
                <a:lnTo>
                  <a:pt x="19594" y="0"/>
                </a:lnTo>
                <a:lnTo>
                  <a:pt x="13062" y="0"/>
                </a:lnTo>
                <a:lnTo>
                  <a:pt x="6531" y="6532"/>
                </a:lnTo>
                <a:lnTo>
                  <a:pt x="6531" y="13063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6531" y="39189"/>
                </a:lnTo>
                <a:lnTo>
                  <a:pt x="13062" y="45720"/>
                </a:lnTo>
                <a:lnTo>
                  <a:pt x="19594" y="58783"/>
                </a:lnTo>
                <a:lnTo>
                  <a:pt x="26125" y="65315"/>
                </a:lnTo>
                <a:lnTo>
                  <a:pt x="32657" y="71846"/>
                </a:lnTo>
                <a:lnTo>
                  <a:pt x="39188" y="78377"/>
                </a:lnTo>
                <a:lnTo>
                  <a:pt x="45719" y="78377"/>
                </a:lnTo>
                <a:lnTo>
                  <a:pt x="52251" y="91440"/>
                </a:lnTo>
                <a:lnTo>
                  <a:pt x="58782" y="97971"/>
                </a:lnTo>
                <a:lnTo>
                  <a:pt x="65314" y="104503"/>
                </a:lnTo>
                <a:lnTo>
                  <a:pt x="71845" y="111034"/>
                </a:lnTo>
                <a:lnTo>
                  <a:pt x="78377" y="111034"/>
                </a:lnTo>
                <a:lnTo>
                  <a:pt x="78377" y="117566"/>
                </a:lnTo>
                <a:lnTo>
                  <a:pt x="78377" y="117566"/>
                </a:lnTo>
                <a:lnTo>
                  <a:pt x="78377" y="124097"/>
                </a:lnTo>
                <a:lnTo>
                  <a:pt x="78377" y="124097"/>
                </a:lnTo>
                <a:lnTo>
                  <a:pt x="71845" y="130629"/>
                </a:lnTo>
                <a:lnTo>
                  <a:pt x="65314" y="130629"/>
                </a:lnTo>
                <a:lnTo>
                  <a:pt x="58782" y="130629"/>
                </a:lnTo>
                <a:lnTo>
                  <a:pt x="52251" y="137160"/>
                </a:lnTo>
                <a:lnTo>
                  <a:pt x="39188" y="130629"/>
                </a:lnTo>
                <a:lnTo>
                  <a:pt x="32657" y="130629"/>
                </a:lnTo>
                <a:lnTo>
                  <a:pt x="26125" y="130629"/>
                </a:lnTo>
                <a:lnTo>
                  <a:pt x="13062" y="124097"/>
                </a:lnTo>
                <a:lnTo>
                  <a:pt x="13062" y="12409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1"/>
          <p:cNvSpPr/>
          <p:nvPr/>
        </p:nvSpPr>
        <p:spPr>
          <a:xfrm>
            <a:off x="6400800" y="3918857"/>
            <a:ext cx="248195" cy="130630"/>
          </a:xfrm>
          <a:custGeom>
            <a:avLst/>
            <a:gdLst/>
            <a:ahLst/>
            <a:cxnLst/>
            <a:rect l="l" t="t" r="r" b="b"/>
            <a:pathLst>
              <a:path w="248195" h="130630" extrusionOk="0">
                <a:moveTo>
                  <a:pt x="0" y="104503"/>
                </a:moveTo>
                <a:lnTo>
                  <a:pt x="6531" y="97971"/>
                </a:lnTo>
                <a:lnTo>
                  <a:pt x="19594" y="91440"/>
                </a:lnTo>
                <a:lnTo>
                  <a:pt x="26126" y="91440"/>
                </a:lnTo>
                <a:lnTo>
                  <a:pt x="32657" y="91440"/>
                </a:lnTo>
                <a:lnTo>
                  <a:pt x="45720" y="84909"/>
                </a:lnTo>
                <a:lnTo>
                  <a:pt x="52251" y="84909"/>
                </a:lnTo>
                <a:lnTo>
                  <a:pt x="65314" y="84909"/>
                </a:lnTo>
                <a:lnTo>
                  <a:pt x="78377" y="78377"/>
                </a:lnTo>
                <a:lnTo>
                  <a:pt x="91440" y="78377"/>
                </a:lnTo>
                <a:lnTo>
                  <a:pt x="97972" y="71846"/>
                </a:lnTo>
                <a:lnTo>
                  <a:pt x="111034" y="71846"/>
                </a:lnTo>
                <a:lnTo>
                  <a:pt x="124097" y="65315"/>
                </a:lnTo>
                <a:lnTo>
                  <a:pt x="130628" y="65315"/>
                </a:lnTo>
                <a:lnTo>
                  <a:pt x="143691" y="58783"/>
                </a:lnTo>
                <a:lnTo>
                  <a:pt x="150223" y="52251"/>
                </a:lnTo>
                <a:lnTo>
                  <a:pt x="163285" y="52251"/>
                </a:lnTo>
                <a:lnTo>
                  <a:pt x="169817" y="45720"/>
                </a:lnTo>
                <a:lnTo>
                  <a:pt x="176349" y="39189"/>
                </a:lnTo>
                <a:lnTo>
                  <a:pt x="182880" y="32657"/>
                </a:lnTo>
                <a:lnTo>
                  <a:pt x="195943" y="26126"/>
                </a:lnTo>
                <a:lnTo>
                  <a:pt x="195943" y="19594"/>
                </a:lnTo>
                <a:lnTo>
                  <a:pt x="202474" y="19594"/>
                </a:lnTo>
                <a:lnTo>
                  <a:pt x="202474" y="13063"/>
                </a:lnTo>
                <a:lnTo>
                  <a:pt x="202474" y="13063"/>
                </a:lnTo>
                <a:lnTo>
                  <a:pt x="202474" y="6532"/>
                </a:lnTo>
                <a:lnTo>
                  <a:pt x="195943" y="6532"/>
                </a:lnTo>
                <a:lnTo>
                  <a:pt x="195943" y="0"/>
                </a:lnTo>
                <a:lnTo>
                  <a:pt x="189411" y="0"/>
                </a:lnTo>
                <a:lnTo>
                  <a:pt x="182880" y="0"/>
                </a:lnTo>
                <a:lnTo>
                  <a:pt x="176349" y="0"/>
                </a:lnTo>
                <a:lnTo>
                  <a:pt x="169817" y="0"/>
                </a:lnTo>
                <a:lnTo>
                  <a:pt x="163285" y="6532"/>
                </a:lnTo>
                <a:lnTo>
                  <a:pt x="150223" y="13063"/>
                </a:lnTo>
                <a:lnTo>
                  <a:pt x="143691" y="19594"/>
                </a:lnTo>
                <a:lnTo>
                  <a:pt x="137161" y="19594"/>
                </a:lnTo>
                <a:lnTo>
                  <a:pt x="130628" y="32657"/>
                </a:lnTo>
                <a:lnTo>
                  <a:pt x="124097" y="39189"/>
                </a:lnTo>
                <a:lnTo>
                  <a:pt x="117566" y="45720"/>
                </a:lnTo>
                <a:lnTo>
                  <a:pt x="117566" y="58783"/>
                </a:lnTo>
                <a:lnTo>
                  <a:pt x="111034" y="65315"/>
                </a:lnTo>
                <a:lnTo>
                  <a:pt x="111034" y="71846"/>
                </a:lnTo>
                <a:lnTo>
                  <a:pt x="117566" y="84909"/>
                </a:lnTo>
                <a:lnTo>
                  <a:pt x="124097" y="91440"/>
                </a:lnTo>
                <a:lnTo>
                  <a:pt x="130628" y="97971"/>
                </a:lnTo>
                <a:lnTo>
                  <a:pt x="137161" y="104503"/>
                </a:lnTo>
                <a:lnTo>
                  <a:pt x="143691" y="111034"/>
                </a:lnTo>
                <a:lnTo>
                  <a:pt x="156755" y="117566"/>
                </a:lnTo>
                <a:lnTo>
                  <a:pt x="169817" y="124097"/>
                </a:lnTo>
                <a:lnTo>
                  <a:pt x="182880" y="124097"/>
                </a:lnTo>
                <a:lnTo>
                  <a:pt x="195943" y="130629"/>
                </a:lnTo>
                <a:lnTo>
                  <a:pt x="209006" y="130629"/>
                </a:lnTo>
                <a:lnTo>
                  <a:pt x="222069" y="130629"/>
                </a:lnTo>
                <a:lnTo>
                  <a:pt x="248194" y="130629"/>
                </a:lnTo>
                <a:lnTo>
                  <a:pt x="248194" y="13062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1"/>
          <p:cNvSpPr/>
          <p:nvPr/>
        </p:nvSpPr>
        <p:spPr>
          <a:xfrm>
            <a:off x="6825343" y="3873137"/>
            <a:ext cx="137161" cy="306978"/>
          </a:xfrm>
          <a:custGeom>
            <a:avLst/>
            <a:gdLst/>
            <a:ahLst/>
            <a:cxnLst/>
            <a:rect l="l" t="t" r="r" b="b"/>
            <a:pathLst>
              <a:path w="137161" h="306978" extrusionOk="0">
                <a:moveTo>
                  <a:pt x="111034" y="71846"/>
                </a:moveTo>
                <a:lnTo>
                  <a:pt x="117566" y="71846"/>
                </a:lnTo>
                <a:lnTo>
                  <a:pt x="124096" y="65314"/>
                </a:lnTo>
                <a:lnTo>
                  <a:pt x="130629" y="58783"/>
                </a:lnTo>
                <a:lnTo>
                  <a:pt x="130629" y="52252"/>
                </a:lnTo>
                <a:lnTo>
                  <a:pt x="137160" y="39189"/>
                </a:lnTo>
                <a:lnTo>
                  <a:pt x="137160" y="32657"/>
                </a:lnTo>
                <a:lnTo>
                  <a:pt x="137160" y="26126"/>
                </a:lnTo>
                <a:lnTo>
                  <a:pt x="130629" y="19594"/>
                </a:lnTo>
                <a:lnTo>
                  <a:pt x="130629" y="13063"/>
                </a:lnTo>
                <a:lnTo>
                  <a:pt x="130629" y="6532"/>
                </a:lnTo>
                <a:lnTo>
                  <a:pt x="124096" y="6532"/>
                </a:lnTo>
                <a:lnTo>
                  <a:pt x="117566" y="0"/>
                </a:lnTo>
                <a:lnTo>
                  <a:pt x="111034" y="0"/>
                </a:lnTo>
                <a:lnTo>
                  <a:pt x="104502" y="0"/>
                </a:lnTo>
                <a:lnTo>
                  <a:pt x="91440" y="6532"/>
                </a:lnTo>
                <a:lnTo>
                  <a:pt x="84908" y="6532"/>
                </a:lnTo>
                <a:lnTo>
                  <a:pt x="71845" y="13063"/>
                </a:lnTo>
                <a:lnTo>
                  <a:pt x="58783" y="19594"/>
                </a:lnTo>
                <a:lnTo>
                  <a:pt x="45720" y="26126"/>
                </a:lnTo>
                <a:lnTo>
                  <a:pt x="39188" y="39189"/>
                </a:lnTo>
                <a:lnTo>
                  <a:pt x="26126" y="45720"/>
                </a:lnTo>
                <a:lnTo>
                  <a:pt x="19594" y="52252"/>
                </a:lnTo>
                <a:lnTo>
                  <a:pt x="13063" y="65314"/>
                </a:lnTo>
                <a:lnTo>
                  <a:pt x="6531" y="71846"/>
                </a:lnTo>
                <a:lnTo>
                  <a:pt x="0" y="84909"/>
                </a:lnTo>
                <a:lnTo>
                  <a:pt x="0" y="91440"/>
                </a:lnTo>
                <a:lnTo>
                  <a:pt x="0" y="97971"/>
                </a:lnTo>
                <a:lnTo>
                  <a:pt x="0" y="104503"/>
                </a:lnTo>
                <a:lnTo>
                  <a:pt x="0" y="111035"/>
                </a:lnTo>
                <a:lnTo>
                  <a:pt x="6531" y="117566"/>
                </a:lnTo>
                <a:lnTo>
                  <a:pt x="6531" y="124097"/>
                </a:lnTo>
                <a:lnTo>
                  <a:pt x="13063" y="124097"/>
                </a:lnTo>
                <a:lnTo>
                  <a:pt x="26126" y="124097"/>
                </a:lnTo>
                <a:lnTo>
                  <a:pt x="26126" y="124097"/>
                </a:lnTo>
                <a:lnTo>
                  <a:pt x="39188" y="124097"/>
                </a:lnTo>
                <a:lnTo>
                  <a:pt x="45720" y="124097"/>
                </a:lnTo>
                <a:lnTo>
                  <a:pt x="52251" y="117566"/>
                </a:lnTo>
                <a:lnTo>
                  <a:pt x="58783" y="117566"/>
                </a:lnTo>
                <a:lnTo>
                  <a:pt x="71845" y="111035"/>
                </a:lnTo>
                <a:lnTo>
                  <a:pt x="78377" y="104503"/>
                </a:lnTo>
                <a:lnTo>
                  <a:pt x="84908" y="97971"/>
                </a:lnTo>
                <a:lnTo>
                  <a:pt x="91440" y="91440"/>
                </a:lnTo>
                <a:lnTo>
                  <a:pt x="97971" y="84909"/>
                </a:lnTo>
                <a:lnTo>
                  <a:pt x="97971" y="71846"/>
                </a:lnTo>
                <a:lnTo>
                  <a:pt x="104502" y="65314"/>
                </a:lnTo>
                <a:lnTo>
                  <a:pt x="104502" y="52252"/>
                </a:lnTo>
                <a:lnTo>
                  <a:pt x="111034" y="45720"/>
                </a:lnTo>
                <a:lnTo>
                  <a:pt x="111034" y="39189"/>
                </a:lnTo>
                <a:lnTo>
                  <a:pt x="111034" y="32657"/>
                </a:lnTo>
                <a:lnTo>
                  <a:pt x="111034" y="26126"/>
                </a:lnTo>
                <a:lnTo>
                  <a:pt x="111034" y="19594"/>
                </a:lnTo>
                <a:lnTo>
                  <a:pt x="111034" y="19594"/>
                </a:lnTo>
                <a:lnTo>
                  <a:pt x="111034" y="13063"/>
                </a:lnTo>
                <a:lnTo>
                  <a:pt x="111034" y="13063"/>
                </a:lnTo>
                <a:lnTo>
                  <a:pt x="111034" y="13063"/>
                </a:lnTo>
                <a:lnTo>
                  <a:pt x="111034" y="13063"/>
                </a:lnTo>
                <a:lnTo>
                  <a:pt x="111034" y="13063"/>
                </a:lnTo>
                <a:lnTo>
                  <a:pt x="111034" y="13063"/>
                </a:lnTo>
                <a:lnTo>
                  <a:pt x="111034" y="19594"/>
                </a:lnTo>
                <a:lnTo>
                  <a:pt x="111034" y="26126"/>
                </a:lnTo>
                <a:lnTo>
                  <a:pt x="111034" y="32657"/>
                </a:lnTo>
                <a:lnTo>
                  <a:pt x="111034" y="45720"/>
                </a:lnTo>
                <a:lnTo>
                  <a:pt x="111034" y="52252"/>
                </a:lnTo>
                <a:lnTo>
                  <a:pt x="111034" y="65314"/>
                </a:lnTo>
                <a:lnTo>
                  <a:pt x="104502" y="84909"/>
                </a:lnTo>
                <a:lnTo>
                  <a:pt x="104502" y="97971"/>
                </a:lnTo>
                <a:lnTo>
                  <a:pt x="104502" y="111035"/>
                </a:lnTo>
                <a:lnTo>
                  <a:pt x="104502" y="124097"/>
                </a:lnTo>
                <a:lnTo>
                  <a:pt x="111034" y="143691"/>
                </a:lnTo>
                <a:lnTo>
                  <a:pt x="111034" y="163286"/>
                </a:lnTo>
                <a:lnTo>
                  <a:pt x="111034" y="176349"/>
                </a:lnTo>
                <a:lnTo>
                  <a:pt x="111034" y="195943"/>
                </a:lnTo>
                <a:lnTo>
                  <a:pt x="104502" y="209006"/>
                </a:lnTo>
                <a:lnTo>
                  <a:pt x="104502" y="222068"/>
                </a:lnTo>
                <a:lnTo>
                  <a:pt x="104502" y="241663"/>
                </a:lnTo>
                <a:lnTo>
                  <a:pt x="97971" y="254726"/>
                </a:lnTo>
                <a:lnTo>
                  <a:pt x="97971" y="267789"/>
                </a:lnTo>
                <a:lnTo>
                  <a:pt x="91440" y="274320"/>
                </a:lnTo>
                <a:lnTo>
                  <a:pt x="84908" y="287383"/>
                </a:lnTo>
                <a:lnTo>
                  <a:pt x="84908" y="293914"/>
                </a:lnTo>
                <a:lnTo>
                  <a:pt x="78377" y="300446"/>
                </a:lnTo>
                <a:lnTo>
                  <a:pt x="71845" y="306977"/>
                </a:lnTo>
                <a:lnTo>
                  <a:pt x="71845" y="306977"/>
                </a:lnTo>
                <a:lnTo>
                  <a:pt x="65314" y="306977"/>
                </a:lnTo>
                <a:lnTo>
                  <a:pt x="58783" y="306977"/>
                </a:lnTo>
                <a:lnTo>
                  <a:pt x="52251" y="306977"/>
                </a:lnTo>
                <a:lnTo>
                  <a:pt x="52251" y="306977"/>
                </a:lnTo>
                <a:lnTo>
                  <a:pt x="45720" y="300446"/>
                </a:lnTo>
                <a:lnTo>
                  <a:pt x="39188" y="293914"/>
                </a:lnTo>
                <a:lnTo>
                  <a:pt x="32657" y="287383"/>
                </a:lnTo>
                <a:lnTo>
                  <a:pt x="26126" y="274320"/>
                </a:lnTo>
                <a:lnTo>
                  <a:pt x="26126" y="267789"/>
                </a:lnTo>
                <a:lnTo>
                  <a:pt x="26126" y="254726"/>
                </a:lnTo>
                <a:lnTo>
                  <a:pt x="26126" y="241663"/>
                </a:lnTo>
                <a:lnTo>
                  <a:pt x="26126" y="222068"/>
                </a:lnTo>
                <a:lnTo>
                  <a:pt x="26126" y="202474"/>
                </a:lnTo>
                <a:lnTo>
                  <a:pt x="26126" y="20247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1"/>
          <p:cNvSpPr/>
          <p:nvPr/>
        </p:nvSpPr>
        <p:spPr>
          <a:xfrm>
            <a:off x="6975566" y="3866605"/>
            <a:ext cx="163286" cy="130630"/>
          </a:xfrm>
          <a:custGeom>
            <a:avLst/>
            <a:gdLst/>
            <a:ahLst/>
            <a:cxnLst/>
            <a:rect l="l" t="t" r="r" b="b"/>
            <a:pathLst>
              <a:path w="163286" h="130630" extrusionOk="0">
                <a:moveTo>
                  <a:pt x="78377" y="71846"/>
                </a:moveTo>
                <a:lnTo>
                  <a:pt x="84908" y="65315"/>
                </a:lnTo>
                <a:lnTo>
                  <a:pt x="84908" y="58784"/>
                </a:lnTo>
                <a:lnTo>
                  <a:pt x="91440" y="52252"/>
                </a:lnTo>
                <a:lnTo>
                  <a:pt x="97971" y="45721"/>
                </a:lnTo>
                <a:lnTo>
                  <a:pt x="97971" y="39189"/>
                </a:lnTo>
                <a:lnTo>
                  <a:pt x="97971" y="32658"/>
                </a:lnTo>
                <a:lnTo>
                  <a:pt x="97971" y="26126"/>
                </a:lnTo>
                <a:lnTo>
                  <a:pt x="97971" y="19595"/>
                </a:lnTo>
                <a:lnTo>
                  <a:pt x="91440" y="13064"/>
                </a:lnTo>
                <a:lnTo>
                  <a:pt x="91440" y="6532"/>
                </a:lnTo>
                <a:lnTo>
                  <a:pt x="84908" y="6532"/>
                </a:lnTo>
                <a:lnTo>
                  <a:pt x="78377" y="0"/>
                </a:lnTo>
                <a:lnTo>
                  <a:pt x="71845" y="0"/>
                </a:lnTo>
                <a:lnTo>
                  <a:pt x="65314" y="0"/>
                </a:lnTo>
                <a:lnTo>
                  <a:pt x="58783" y="6532"/>
                </a:lnTo>
                <a:lnTo>
                  <a:pt x="52251" y="6532"/>
                </a:lnTo>
                <a:lnTo>
                  <a:pt x="39189" y="13064"/>
                </a:lnTo>
                <a:lnTo>
                  <a:pt x="32657" y="26126"/>
                </a:lnTo>
                <a:lnTo>
                  <a:pt x="26125" y="39189"/>
                </a:lnTo>
                <a:lnTo>
                  <a:pt x="19595" y="45721"/>
                </a:lnTo>
                <a:lnTo>
                  <a:pt x="13062" y="52252"/>
                </a:lnTo>
                <a:lnTo>
                  <a:pt x="6531" y="65315"/>
                </a:lnTo>
                <a:lnTo>
                  <a:pt x="6531" y="78378"/>
                </a:lnTo>
                <a:lnTo>
                  <a:pt x="0" y="91441"/>
                </a:lnTo>
                <a:lnTo>
                  <a:pt x="0" y="97972"/>
                </a:lnTo>
                <a:lnTo>
                  <a:pt x="0" y="104503"/>
                </a:lnTo>
                <a:lnTo>
                  <a:pt x="6531" y="111035"/>
                </a:lnTo>
                <a:lnTo>
                  <a:pt x="6531" y="117567"/>
                </a:lnTo>
                <a:lnTo>
                  <a:pt x="13062" y="124098"/>
                </a:lnTo>
                <a:lnTo>
                  <a:pt x="19595" y="124098"/>
                </a:lnTo>
                <a:lnTo>
                  <a:pt x="26125" y="130629"/>
                </a:lnTo>
                <a:lnTo>
                  <a:pt x="32657" y="130629"/>
                </a:lnTo>
                <a:lnTo>
                  <a:pt x="39189" y="130629"/>
                </a:lnTo>
                <a:lnTo>
                  <a:pt x="52251" y="130629"/>
                </a:lnTo>
                <a:lnTo>
                  <a:pt x="65314" y="124098"/>
                </a:lnTo>
                <a:lnTo>
                  <a:pt x="71845" y="124098"/>
                </a:lnTo>
                <a:lnTo>
                  <a:pt x="84908" y="117567"/>
                </a:lnTo>
                <a:lnTo>
                  <a:pt x="84908" y="111035"/>
                </a:lnTo>
                <a:lnTo>
                  <a:pt x="97971" y="104503"/>
                </a:lnTo>
                <a:lnTo>
                  <a:pt x="104503" y="97972"/>
                </a:lnTo>
                <a:lnTo>
                  <a:pt x="111034" y="91441"/>
                </a:lnTo>
                <a:lnTo>
                  <a:pt x="111034" y="78378"/>
                </a:lnTo>
                <a:lnTo>
                  <a:pt x="111034" y="71846"/>
                </a:lnTo>
                <a:lnTo>
                  <a:pt x="117565" y="65315"/>
                </a:lnTo>
                <a:lnTo>
                  <a:pt x="117565" y="52252"/>
                </a:lnTo>
                <a:lnTo>
                  <a:pt x="117565" y="52252"/>
                </a:lnTo>
                <a:lnTo>
                  <a:pt x="117565" y="45721"/>
                </a:lnTo>
                <a:lnTo>
                  <a:pt x="117565" y="45721"/>
                </a:lnTo>
                <a:lnTo>
                  <a:pt x="117565" y="39189"/>
                </a:lnTo>
                <a:lnTo>
                  <a:pt x="117565" y="39189"/>
                </a:lnTo>
                <a:lnTo>
                  <a:pt x="117565" y="39189"/>
                </a:lnTo>
                <a:lnTo>
                  <a:pt x="117565" y="39189"/>
                </a:lnTo>
                <a:lnTo>
                  <a:pt x="117565" y="39189"/>
                </a:lnTo>
                <a:lnTo>
                  <a:pt x="111034" y="45721"/>
                </a:lnTo>
                <a:lnTo>
                  <a:pt x="111034" y="45721"/>
                </a:lnTo>
                <a:lnTo>
                  <a:pt x="111034" y="52252"/>
                </a:lnTo>
                <a:lnTo>
                  <a:pt x="111034" y="58784"/>
                </a:lnTo>
                <a:lnTo>
                  <a:pt x="111034" y="65315"/>
                </a:lnTo>
                <a:lnTo>
                  <a:pt x="111034" y="71846"/>
                </a:lnTo>
                <a:lnTo>
                  <a:pt x="111034" y="78378"/>
                </a:lnTo>
                <a:lnTo>
                  <a:pt x="111034" y="84909"/>
                </a:lnTo>
                <a:lnTo>
                  <a:pt x="111034" y="91441"/>
                </a:lnTo>
                <a:lnTo>
                  <a:pt x="111034" y="104503"/>
                </a:lnTo>
                <a:lnTo>
                  <a:pt x="117565" y="104503"/>
                </a:lnTo>
                <a:lnTo>
                  <a:pt x="124097" y="111035"/>
                </a:lnTo>
                <a:lnTo>
                  <a:pt x="130628" y="117567"/>
                </a:lnTo>
                <a:lnTo>
                  <a:pt x="137160" y="117567"/>
                </a:lnTo>
                <a:lnTo>
                  <a:pt x="143691" y="124098"/>
                </a:lnTo>
                <a:lnTo>
                  <a:pt x="150222" y="124098"/>
                </a:lnTo>
                <a:lnTo>
                  <a:pt x="163285" y="124098"/>
                </a:lnTo>
                <a:lnTo>
                  <a:pt x="163285" y="12409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7138851" y="3860074"/>
            <a:ext cx="84910" cy="150224"/>
          </a:xfrm>
          <a:custGeom>
            <a:avLst/>
            <a:gdLst/>
            <a:ahLst/>
            <a:cxnLst/>
            <a:rect l="l" t="t" r="r" b="b"/>
            <a:pathLst>
              <a:path w="84910" h="150224" extrusionOk="0">
                <a:moveTo>
                  <a:pt x="71846" y="6531"/>
                </a:moveTo>
                <a:lnTo>
                  <a:pt x="71846" y="6531"/>
                </a:lnTo>
                <a:lnTo>
                  <a:pt x="65315" y="6531"/>
                </a:lnTo>
                <a:lnTo>
                  <a:pt x="65315" y="0"/>
                </a:lnTo>
                <a:lnTo>
                  <a:pt x="58783" y="0"/>
                </a:lnTo>
                <a:lnTo>
                  <a:pt x="52252" y="0"/>
                </a:lnTo>
                <a:lnTo>
                  <a:pt x="52252" y="0"/>
                </a:lnTo>
                <a:lnTo>
                  <a:pt x="45721" y="0"/>
                </a:lnTo>
                <a:lnTo>
                  <a:pt x="39188" y="0"/>
                </a:lnTo>
                <a:lnTo>
                  <a:pt x="32658" y="6531"/>
                </a:lnTo>
                <a:lnTo>
                  <a:pt x="26126" y="6531"/>
                </a:lnTo>
                <a:lnTo>
                  <a:pt x="19594" y="6531"/>
                </a:lnTo>
                <a:lnTo>
                  <a:pt x="13063" y="13063"/>
                </a:lnTo>
                <a:lnTo>
                  <a:pt x="13063" y="19595"/>
                </a:lnTo>
                <a:lnTo>
                  <a:pt x="6532" y="19595"/>
                </a:lnTo>
                <a:lnTo>
                  <a:pt x="6532" y="26126"/>
                </a:lnTo>
                <a:lnTo>
                  <a:pt x="6532" y="32657"/>
                </a:lnTo>
                <a:lnTo>
                  <a:pt x="13063" y="39189"/>
                </a:lnTo>
                <a:lnTo>
                  <a:pt x="19594" y="52252"/>
                </a:lnTo>
                <a:lnTo>
                  <a:pt x="26126" y="58783"/>
                </a:lnTo>
                <a:lnTo>
                  <a:pt x="32658" y="65315"/>
                </a:lnTo>
                <a:lnTo>
                  <a:pt x="39188" y="71846"/>
                </a:lnTo>
                <a:lnTo>
                  <a:pt x="45721" y="78377"/>
                </a:lnTo>
                <a:lnTo>
                  <a:pt x="52252" y="84909"/>
                </a:lnTo>
                <a:lnTo>
                  <a:pt x="58783" y="97972"/>
                </a:lnTo>
                <a:lnTo>
                  <a:pt x="71846" y="104503"/>
                </a:lnTo>
                <a:lnTo>
                  <a:pt x="71846" y="111034"/>
                </a:lnTo>
                <a:lnTo>
                  <a:pt x="78377" y="117566"/>
                </a:lnTo>
                <a:lnTo>
                  <a:pt x="84909" y="124098"/>
                </a:lnTo>
                <a:lnTo>
                  <a:pt x="84909" y="130629"/>
                </a:lnTo>
                <a:lnTo>
                  <a:pt x="84909" y="137160"/>
                </a:lnTo>
                <a:lnTo>
                  <a:pt x="84909" y="137160"/>
                </a:lnTo>
                <a:lnTo>
                  <a:pt x="78377" y="143692"/>
                </a:lnTo>
                <a:lnTo>
                  <a:pt x="71846" y="150223"/>
                </a:lnTo>
                <a:lnTo>
                  <a:pt x="58783" y="150223"/>
                </a:lnTo>
                <a:lnTo>
                  <a:pt x="52252" y="150223"/>
                </a:lnTo>
                <a:lnTo>
                  <a:pt x="39188" y="150223"/>
                </a:lnTo>
                <a:lnTo>
                  <a:pt x="32658" y="143692"/>
                </a:lnTo>
                <a:lnTo>
                  <a:pt x="26126" y="143692"/>
                </a:lnTo>
                <a:lnTo>
                  <a:pt x="19594" y="137160"/>
                </a:lnTo>
                <a:lnTo>
                  <a:pt x="6532" y="130629"/>
                </a:lnTo>
                <a:lnTo>
                  <a:pt x="6532" y="124098"/>
                </a:lnTo>
                <a:lnTo>
                  <a:pt x="0" y="111034"/>
                </a:lnTo>
                <a:lnTo>
                  <a:pt x="0" y="11103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7178039" y="3860074"/>
            <a:ext cx="195945" cy="124099"/>
          </a:xfrm>
          <a:custGeom>
            <a:avLst/>
            <a:gdLst/>
            <a:ahLst/>
            <a:cxnLst/>
            <a:rect l="l" t="t" r="r" b="b"/>
            <a:pathLst>
              <a:path w="195945" h="124099" extrusionOk="0">
                <a:moveTo>
                  <a:pt x="0" y="78377"/>
                </a:moveTo>
                <a:lnTo>
                  <a:pt x="6533" y="71846"/>
                </a:lnTo>
                <a:lnTo>
                  <a:pt x="19595" y="71846"/>
                </a:lnTo>
                <a:lnTo>
                  <a:pt x="39189" y="65315"/>
                </a:lnTo>
                <a:lnTo>
                  <a:pt x="45721" y="65315"/>
                </a:lnTo>
                <a:lnTo>
                  <a:pt x="65316" y="65315"/>
                </a:lnTo>
                <a:lnTo>
                  <a:pt x="71846" y="58783"/>
                </a:lnTo>
                <a:lnTo>
                  <a:pt x="84910" y="52252"/>
                </a:lnTo>
                <a:lnTo>
                  <a:pt x="97972" y="52252"/>
                </a:lnTo>
                <a:lnTo>
                  <a:pt x="104504" y="45720"/>
                </a:lnTo>
                <a:lnTo>
                  <a:pt x="117567" y="45720"/>
                </a:lnTo>
                <a:lnTo>
                  <a:pt x="124098" y="39189"/>
                </a:lnTo>
                <a:lnTo>
                  <a:pt x="137161" y="39189"/>
                </a:lnTo>
                <a:lnTo>
                  <a:pt x="137161" y="32657"/>
                </a:lnTo>
                <a:lnTo>
                  <a:pt x="150224" y="26126"/>
                </a:lnTo>
                <a:lnTo>
                  <a:pt x="150224" y="19595"/>
                </a:lnTo>
                <a:lnTo>
                  <a:pt x="156755" y="19595"/>
                </a:lnTo>
                <a:lnTo>
                  <a:pt x="156755" y="13063"/>
                </a:lnTo>
                <a:lnTo>
                  <a:pt x="163287" y="13063"/>
                </a:lnTo>
                <a:lnTo>
                  <a:pt x="163287" y="6531"/>
                </a:lnTo>
                <a:lnTo>
                  <a:pt x="163287" y="6531"/>
                </a:lnTo>
                <a:lnTo>
                  <a:pt x="156755" y="0"/>
                </a:lnTo>
                <a:lnTo>
                  <a:pt x="156755" y="0"/>
                </a:lnTo>
                <a:lnTo>
                  <a:pt x="150224" y="0"/>
                </a:lnTo>
                <a:lnTo>
                  <a:pt x="150224" y="0"/>
                </a:lnTo>
                <a:lnTo>
                  <a:pt x="143692" y="0"/>
                </a:lnTo>
                <a:lnTo>
                  <a:pt x="137161" y="0"/>
                </a:lnTo>
                <a:lnTo>
                  <a:pt x="130630" y="6531"/>
                </a:lnTo>
                <a:lnTo>
                  <a:pt x="117567" y="6531"/>
                </a:lnTo>
                <a:lnTo>
                  <a:pt x="117567" y="13063"/>
                </a:lnTo>
                <a:lnTo>
                  <a:pt x="104504" y="19595"/>
                </a:lnTo>
                <a:lnTo>
                  <a:pt x="97972" y="26126"/>
                </a:lnTo>
                <a:lnTo>
                  <a:pt x="91441" y="39189"/>
                </a:lnTo>
                <a:lnTo>
                  <a:pt x="91441" y="45720"/>
                </a:lnTo>
                <a:lnTo>
                  <a:pt x="84910" y="52252"/>
                </a:lnTo>
                <a:lnTo>
                  <a:pt x="78378" y="65315"/>
                </a:lnTo>
                <a:lnTo>
                  <a:pt x="78378" y="71846"/>
                </a:lnTo>
                <a:lnTo>
                  <a:pt x="78378" y="84909"/>
                </a:lnTo>
                <a:lnTo>
                  <a:pt x="84910" y="91440"/>
                </a:lnTo>
                <a:lnTo>
                  <a:pt x="91441" y="97972"/>
                </a:lnTo>
                <a:lnTo>
                  <a:pt x="91441" y="104503"/>
                </a:lnTo>
                <a:lnTo>
                  <a:pt x="104504" y="111034"/>
                </a:lnTo>
                <a:lnTo>
                  <a:pt x="111035" y="117566"/>
                </a:lnTo>
                <a:lnTo>
                  <a:pt x="117567" y="124098"/>
                </a:lnTo>
                <a:lnTo>
                  <a:pt x="137161" y="124098"/>
                </a:lnTo>
                <a:lnTo>
                  <a:pt x="150224" y="124098"/>
                </a:lnTo>
                <a:lnTo>
                  <a:pt x="163287" y="124098"/>
                </a:lnTo>
                <a:lnTo>
                  <a:pt x="176349" y="117566"/>
                </a:lnTo>
                <a:lnTo>
                  <a:pt x="195944" y="117566"/>
                </a:lnTo>
                <a:lnTo>
                  <a:pt x="195944" y="11756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1"/>
          <p:cNvSpPr/>
          <p:nvPr/>
        </p:nvSpPr>
        <p:spPr>
          <a:xfrm>
            <a:off x="7413172" y="3860074"/>
            <a:ext cx="71846" cy="117567"/>
          </a:xfrm>
          <a:custGeom>
            <a:avLst/>
            <a:gdLst/>
            <a:ahLst/>
            <a:cxnLst/>
            <a:rect l="l" t="t" r="r" b="b"/>
            <a:pathLst>
              <a:path w="71846" h="117567" extrusionOk="0">
                <a:moveTo>
                  <a:pt x="65313" y="32657"/>
                </a:moveTo>
                <a:lnTo>
                  <a:pt x="65313" y="26126"/>
                </a:lnTo>
                <a:lnTo>
                  <a:pt x="65313" y="19595"/>
                </a:lnTo>
                <a:lnTo>
                  <a:pt x="65313" y="13063"/>
                </a:lnTo>
                <a:lnTo>
                  <a:pt x="58783" y="13063"/>
                </a:lnTo>
                <a:lnTo>
                  <a:pt x="58783" y="6531"/>
                </a:lnTo>
                <a:lnTo>
                  <a:pt x="52251" y="0"/>
                </a:lnTo>
                <a:lnTo>
                  <a:pt x="45719" y="0"/>
                </a:lnTo>
                <a:lnTo>
                  <a:pt x="45719" y="0"/>
                </a:lnTo>
                <a:lnTo>
                  <a:pt x="39188" y="0"/>
                </a:lnTo>
                <a:lnTo>
                  <a:pt x="32656" y="0"/>
                </a:lnTo>
                <a:lnTo>
                  <a:pt x="19594" y="0"/>
                </a:lnTo>
                <a:lnTo>
                  <a:pt x="19594" y="6531"/>
                </a:lnTo>
                <a:lnTo>
                  <a:pt x="13062" y="6531"/>
                </a:lnTo>
                <a:lnTo>
                  <a:pt x="6531" y="6531"/>
                </a:lnTo>
                <a:lnTo>
                  <a:pt x="0" y="13063"/>
                </a:lnTo>
                <a:lnTo>
                  <a:pt x="0" y="13063"/>
                </a:lnTo>
                <a:lnTo>
                  <a:pt x="0" y="19595"/>
                </a:lnTo>
                <a:lnTo>
                  <a:pt x="0" y="32657"/>
                </a:lnTo>
                <a:lnTo>
                  <a:pt x="0" y="39189"/>
                </a:lnTo>
                <a:lnTo>
                  <a:pt x="6531" y="45720"/>
                </a:lnTo>
                <a:lnTo>
                  <a:pt x="13062" y="52252"/>
                </a:lnTo>
                <a:lnTo>
                  <a:pt x="19594" y="58783"/>
                </a:lnTo>
                <a:lnTo>
                  <a:pt x="32656" y="65315"/>
                </a:lnTo>
                <a:lnTo>
                  <a:pt x="39188" y="71846"/>
                </a:lnTo>
                <a:lnTo>
                  <a:pt x="45719" y="84909"/>
                </a:lnTo>
                <a:lnTo>
                  <a:pt x="52251" y="84909"/>
                </a:lnTo>
                <a:lnTo>
                  <a:pt x="65313" y="97972"/>
                </a:lnTo>
                <a:lnTo>
                  <a:pt x="65313" y="97972"/>
                </a:lnTo>
                <a:lnTo>
                  <a:pt x="71845" y="104503"/>
                </a:lnTo>
                <a:lnTo>
                  <a:pt x="71845" y="104503"/>
                </a:lnTo>
                <a:lnTo>
                  <a:pt x="71845" y="111034"/>
                </a:lnTo>
                <a:lnTo>
                  <a:pt x="71845" y="111034"/>
                </a:lnTo>
                <a:lnTo>
                  <a:pt x="71845" y="111034"/>
                </a:lnTo>
                <a:lnTo>
                  <a:pt x="65313" y="117566"/>
                </a:lnTo>
                <a:lnTo>
                  <a:pt x="58783" y="117566"/>
                </a:lnTo>
                <a:lnTo>
                  <a:pt x="52251" y="117566"/>
                </a:lnTo>
                <a:lnTo>
                  <a:pt x="45719" y="117566"/>
                </a:lnTo>
                <a:lnTo>
                  <a:pt x="32656" y="117566"/>
                </a:lnTo>
                <a:lnTo>
                  <a:pt x="26125" y="117566"/>
                </a:lnTo>
                <a:lnTo>
                  <a:pt x="19594" y="117566"/>
                </a:lnTo>
                <a:lnTo>
                  <a:pt x="13062" y="117566"/>
                </a:lnTo>
                <a:lnTo>
                  <a:pt x="6531" y="117566"/>
                </a:lnTo>
                <a:lnTo>
                  <a:pt x="0" y="117566"/>
                </a:lnTo>
                <a:lnTo>
                  <a:pt x="0" y="117566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5924006" y="4219303"/>
            <a:ext cx="209006" cy="300447"/>
          </a:xfrm>
          <a:custGeom>
            <a:avLst/>
            <a:gdLst/>
            <a:ahLst/>
            <a:cxnLst/>
            <a:rect l="l" t="t" r="r" b="b"/>
            <a:pathLst>
              <a:path w="209006" h="300447" extrusionOk="0">
                <a:moveTo>
                  <a:pt x="209005" y="39188"/>
                </a:moveTo>
                <a:lnTo>
                  <a:pt x="209005" y="32657"/>
                </a:lnTo>
                <a:lnTo>
                  <a:pt x="202474" y="32657"/>
                </a:lnTo>
                <a:lnTo>
                  <a:pt x="195943" y="26125"/>
                </a:lnTo>
                <a:lnTo>
                  <a:pt x="195943" y="26125"/>
                </a:lnTo>
                <a:lnTo>
                  <a:pt x="195943" y="19594"/>
                </a:lnTo>
                <a:lnTo>
                  <a:pt x="189411" y="13063"/>
                </a:lnTo>
                <a:lnTo>
                  <a:pt x="182880" y="13063"/>
                </a:lnTo>
                <a:lnTo>
                  <a:pt x="182880" y="6531"/>
                </a:lnTo>
                <a:lnTo>
                  <a:pt x="169817" y="6531"/>
                </a:lnTo>
                <a:lnTo>
                  <a:pt x="163285" y="6531"/>
                </a:lnTo>
                <a:lnTo>
                  <a:pt x="156754" y="0"/>
                </a:lnTo>
                <a:lnTo>
                  <a:pt x="150222" y="0"/>
                </a:lnTo>
                <a:lnTo>
                  <a:pt x="143691" y="0"/>
                </a:lnTo>
                <a:lnTo>
                  <a:pt x="137160" y="6531"/>
                </a:lnTo>
                <a:lnTo>
                  <a:pt x="124097" y="6531"/>
                </a:lnTo>
                <a:lnTo>
                  <a:pt x="111034" y="13063"/>
                </a:lnTo>
                <a:lnTo>
                  <a:pt x="104503" y="19594"/>
                </a:lnTo>
                <a:lnTo>
                  <a:pt x="91440" y="26125"/>
                </a:lnTo>
                <a:lnTo>
                  <a:pt x="78377" y="39188"/>
                </a:lnTo>
                <a:lnTo>
                  <a:pt x="71845" y="52251"/>
                </a:lnTo>
                <a:lnTo>
                  <a:pt x="58782" y="65314"/>
                </a:lnTo>
                <a:lnTo>
                  <a:pt x="45720" y="71846"/>
                </a:lnTo>
                <a:lnTo>
                  <a:pt x="39188" y="84908"/>
                </a:lnTo>
                <a:lnTo>
                  <a:pt x="32657" y="104502"/>
                </a:lnTo>
                <a:lnTo>
                  <a:pt x="19594" y="117566"/>
                </a:lnTo>
                <a:lnTo>
                  <a:pt x="13063" y="137160"/>
                </a:lnTo>
                <a:lnTo>
                  <a:pt x="6531" y="150223"/>
                </a:lnTo>
                <a:lnTo>
                  <a:pt x="0" y="169817"/>
                </a:lnTo>
                <a:lnTo>
                  <a:pt x="0" y="182880"/>
                </a:lnTo>
                <a:lnTo>
                  <a:pt x="0" y="202474"/>
                </a:lnTo>
                <a:lnTo>
                  <a:pt x="0" y="215537"/>
                </a:lnTo>
                <a:lnTo>
                  <a:pt x="0" y="228600"/>
                </a:lnTo>
                <a:lnTo>
                  <a:pt x="0" y="241663"/>
                </a:lnTo>
                <a:lnTo>
                  <a:pt x="0" y="254725"/>
                </a:lnTo>
                <a:lnTo>
                  <a:pt x="6531" y="267788"/>
                </a:lnTo>
                <a:lnTo>
                  <a:pt x="13063" y="274320"/>
                </a:lnTo>
                <a:lnTo>
                  <a:pt x="19594" y="280851"/>
                </a:lnTo>
                <a:lnTo>
                  <a:pt x="26125" y="287383"/>
                </a:lnTo>
                <a:lnTo>
                  <a:pt x="32657" y="293914"/>
                </a:lnTo>
                <a:lnTo>
                  <a:pt x="45720" y="300446"/>
                </a:lnTo>
                <a:lnTo>
                  <a:pt x="58782" y="300446"/>
                </a:lnTo>
                <a:lnTo>
                  <a:pt x="71845" y="300446"/>
                </a:lnTo>
                <a:lnTo>
                  <a:pt x="78377" y="300446"/>
                </a:lnTo>
                <a:lnTo>
                  <a:pt x="91440" y="293914"/>
                </a:lnTo>
                <a:lnTo>
                  <a:pt x="104503" y="293914"/>
                </a:lnTo>
                <a:lnTo>
                  <a:pt x="117566" y="287383"/>
                </a:lnTo>
                <a:lnTo>
                  <a:pt x="137160" y="280851"/>
                </a:lnTo>
                <a:lnTo>
                  <a:pt x="137160" y="28085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1"/>
          <p:cNvSpPr/>
          <p:nvPr/>
        </p:nvSpPr>
        <p:spPr>
          <a:xfrm>
            <a:off x="6126480" y="4232366"/>
            <a:ext cx="176349" cy="248195"/>
          </a:xfrm>
          <a:custGeom>
            <a:avLst/>
            <a:gdLst/>
            <a:ahLst/>
            <a:cxnLst/>
            <a:rect l="l" t="t" r="r" b="b"/>
            <a:pathLst>
              <a:path w="176349" h="248195" extrusionOk="0">
                <a:moveTo>
                  <a:pt x="124097" y="19594"/>
                </a:moveTo>
                <a:lnTo>
                  <a:pt x="124097" y="19594"/>
                </a:lnTo>
                <a:lnTo>
                  <a:pt x="117566" y="13062"/>
                </a:lnTo>
                <a:lnTo>
                  <a:pt x="117566" y="6531"/>
                </a:lnTo>
                <a:lnTo>
                  <a:pt x="111034" y="6531"/>
                </a:lnTo>
                <a:lnTo>
                  <a:pt x="111034" y="6531"/>
                </a:lnTo>
                <a:lnTo>
                  <a:pt x="104503" y="0"/>
                </a:lnTo>
                <a:lnTo>
                  <a:pt x="97971" y="0"/>
                </a:lnTo>
                <a:lnTo>
                  <a:pt x="91440" y="6531"/>
                </a:lnTo>
                <a:lnTo>
                  <a:pt x="84908" y="6531"/>
                </a:lnTo>
                <a:lnTo>
                  <a:pt x="71846" y="13062"/>
                </a:lnTo>
                <a:lnTo>
                  <a:pt x="65314" y="26125"/>
                </a:lnTo>
                <a:lnTo>
                  <a:pt x="58783" y="32657"/>
                </a:lnTo>
                <a:lnTo>
                  <a:pt x="52251" y="45720"/>
                </a:lnTo>
                <a:lnTo>
                  <a:pt x="39189" y="58783"/>
                </a:lnTo>
                <a:lnTo>
                  <a:pt x="32657" y="71845"/>
                </a:lnTo>
                <a:lnTo>
                  <a:pt x="19594" y="91439"/>
                </a:lnTo>
                <a:lnTo>
                  <a:pt x="13063" y="104503"/>
                </a:lnTo>
                <a:lnTo>
                  <a:pt x="13063" y="124097"/>
                </a:lnTo>
                <a:lnTo>
                  <a:pt x="6531" y="143691"/>
                </a:lnTo>
                <a:lnTo>
                  <a:pt x="6531" y="156754"/>
                </a:lnTo>
                <a:lnTo>
                  <a:pt x="0" y="169817"/>
                </a:lnTo>
                <a:lnTo>
                  <a:pt x="0" y="189411"/>
                </a:lnTo>
                <a:lnTo>
                  <a:pt x="0" y="202474"/>
                </a:lnTo>
                <a:lnTo>
                  <a:pt x="0" y="215537"/>
                </a:lnTo>
                <a:lnTo>
                  <a:pt x="6531" y="222068"/>
                </a:lnTo>
                <a:lnTo>
                  <a:pt x="6531" y="228600"/>
                </a:lnTo>
                <a:lnTo>
                  <a:pt x="13063" y="235131"/>
                </a:lnTo>
                <a:lnTo>
                  <a:pt x="19594" y="241662"/>
                </a:lnTo>
                <a:lnTo>
                  <a:pt x="32657" y="241662"/>
                </a:lnTo>
                <a:lnTo>
                  <a:pt x="39189" y="248194"/>
                </a:lnTo>
                <a:lnTo>
                  <a:pt x="52251" y="241662"/>
                </a:lnTo>
                <a:lnTo>
                  <a:pt x="65314" y="241662"/>
                </a:lnTo>
                <a:lnTo>
                  <a:pt x="84908" y="235131"/>
                </a:lnTo>
                <a:lnTo>
                  <a:pt x="91440" y="228600"/>
                </a:lnTo>
                <a:lnTo>
                  <a:pt x="104503" y="222068"/>
                </a:lnTo>
                <a:lnTo>
                  <a:pt x="117566" y="215537"/>
                </a:lnTo>
                <a:lnTo>
                  <a:pt x="130629" y="202474"/>
                </a:lnTo>
                <a:lnTo>
                  <a:pt x="143692" y="189411"/>
                </a:lnTo>
                <a:lnTo>
                  <a:pt x="150223" y="176348"/>
                </a:lnTo>
                <a:lnTo>
                  <a:pt x="163286" y="163285"/>
                </a:lnTo>
                <a:lnTo>
                  <a:pt x="169817" y="150223"/>
                </a:lnTo>
                <a:lnTo>
                  <a:pt x="169817" y="137160"/>
                </a:lnTo>
                <a:lnTo>
                  <a:pt x="176348" y="124097"/>
                </a:lnTo>
                <a:lnTo>
                  <a:pt x="176348" y="111034"/>
                </a:lnTo>
                <a:lnTo>
                  <a:pt x="176348" y="97971"/>
                </a:lnTo>
                <a:lnTo>
                  <a:pt x="176348" y="91439"/>
                </a:lnTo>
                <a:lnTo>
                  <a:pt x="169817" y="78377"/>
                </a:lnTo>
                <a:lnTo>
                  <a:pt x="169817" y="65314"/>
                </a:lnTo>
                <a:lnTo>
                  <a:pt x="163286" y="58783"/>
                </a:lnTo>
                <a:lnTo>
                  <a:pt x="156754" y="45720"/>
                </a:lnTo>
                <a:lnTo>
                  <a:pt x="150223" y="39188"/>
                </a:lnTo>
                <a:lnTo>
                  <a:pt x="143692" y="26125"/>
                </a:lnTo>
                <a:lnTo>
                  <a:pt x="137160" y="19594"/>
                </a:lnTo>
                <a:lnTo>
                  <a:pt x="124097" y="19594"/>
                </a:lnTo>
                <a:lnTo>
                  <a:pt x="117566" y="13062"/>
                </a:lnTo>
                <a:lnTo>
                  <a:pt x="111034" y="13062"/>
                </a:lnTo>
                <a:lnTo>
                  <a:pt x="104503" y="13062"/>
                </a:lnTo>
                <a:lnTo>
                  <a:pt x="97971" y="6531"/>
                </a:lnTo>
                <a:lnTo>
                  <a:pt x="91440" y="6531"/>
                </a:lnTo>
                <a:lnTo>
                  <a:pt x="84908" y="6531"/>
                </a:lnTo>
                <a:lnTo>
                  <a:pt x="78377" y="6531"/>
                </a:lnTo>
                <a:lnTo>
                  <a:pt x="71846" y="13062"/>
                </a:lnTo>
                <a:lnTo>
                  <a:pt x="71846" y="1306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6315891" y="4369526"/>
            <a:ext cx="130630" cy="182880"/>
          </a:xfrm>
          <a:custGeom>
            <a:avLst/>
            <a:gdLst/>
            <a:ahLst/>
            <a:cxnLst/>
            <a:rect l="l" t="t" r="r" b="b"/>
            <a:pathLst>
              <a:path w="130630" h="182880" extrusionOk="0">
                <a:moveTo>
                  <a:pt x="32658" y="39188"/>
                </a:moveTo>
                <a:lnTo>
                  <a:pt x="32658" y="39188"/>
                </a:lnTo>
                <a:lnTo>
                  <a:pt x="32658" y="39188"/>
                </a:lnTo>
                <a:lnTo>
                  <a:pt x="26126" y="39188"/>
                </a:lnTo>
                <a:lnTo>
                  <a:pt x="26126" y="39188"/>
                </a:lnTo>
                <a:lnTo>
                  <a:pt x="26126" y="39188"/>
                </a:lnTo>
                <a:lnTo>
                  <a:pt x="26126" y="32657"/>
                </a:lnTo>
                <a:lnTo>
                  <a:pt x="32658" y="32657"/>
                </a:lnTo>
                <a:lnTo>
                  <a:pt x="32658" y="26125"/>
                </a:lnTo>
                <a:lnTo>
                  <a:pt x="39189" y="19594"/>
                </a:lnTo>
                <a:lnTo>
                  <a:pt x="45720" y="19594"/>
                </a:lnTo>
                <a:lnTo>
                  <a:pt x="52252" y="13063"/>
                </a:lnTo>
                <a:lnTo>
                  <a:pt x="58783" y="6531"/>
                </a:lnTo>
                <a:lnTo>
                  <a:pt x="65315" y="6531"/>
                </a:lnTo>
                <a:lnTo>
                  <a:pt x="71846" y="6531"/>
                </a:lnTo>
                <a:lnTo>
                  <a:pt x="78378" y="0"/>
                </a:lnTo>
                <a:lnTo>
                  <a:pt x="84909" y="0"/>
                </a:lnTo>
                <a:lnTo>
                  <a:pt x="91440" y="0"/>
                </a:lnTo>
                <a:lnTo>
                  <a:pt x="97972" y="6531"/>
                </a:lnTo>
                <a:lnTo>
                  <a:pt x="104503" y="6531"/>
                </a:lnTo>
                <a:lnTo>
                  <a:pt x="104503" y="13063"/>
                </a:lnTo>
                <a:lnTo>
                  <a:pt x="104503" y="19594"/>
                </a:lnTo>
                <a:lnTo>
                  <a:pt x="104503" y="26125"/>
                </a:lnTo>
                <a:lnTo>
                  <a:pt x="104503" y="32657"/>
                </a:lnTo>
                <a:lnTo>
                  <a:pt x="104503" y="39188"/>
                </a:lnTo>
                <a:lnTo>
                  <a:pt x="97972" y="52251"/>
                </a:lnTo>
                <a:lnTo>
                  <a:pt x="91440" y="65314"/>
                </a:lnTo>
                <a:lnTo>
                  <a:pt x="84909" y="78377"/>
                </a:lnTo>
                <a:lnTo>
                  <a:pt x="78378" y="91440"/>
                </a:lnTo>
                <a:lnTo>
                  <a:pt x="71846" y="104502"/>
                </a:lnTo>
                <a:lnTo>
                  <a:pt x="58783" y="117565"/>
                </a:lnTo>
                <a:lnTo>
                  <a:pt x="52252" y="130628"/>
                </a:lnTo>
                <a:lnTo>
                  <a:pt x="39189" y="137160"/>
                </a:lnTo>
                <a:lnTo>
                  <a:pt x="32658" y="150223"/>
                </a:lnTo>
                <a:lnTo>
                  <a:pt x="19595" y="156754"/>
                </a:lnTo>
                <a:lnTo>
                  <a:pt x="13063" y="156754"/>
                </a:lnTo>
                <a:lnTo>
                  <a:pt x="13063" y="163285"/>
                </a:lnTo>
                <a:lnTo>
                  <a:pt x="6532" y="169817"/>
                </a:lnTo>
                <a:lnTo>
                  <a:pt x="6532" y="169817"/>
                </a:lnTo>
                <a:lnTo>
                  <a:pt x="0" y="169817"/>
                </a:lnTo>
                <a:lnTo>
                  <a:pt x="0" y="169817"/>
                </a:lnTo>
                <a:lnTo>
                  <a:pt x="0" y="176348"/>
                </a:lnTo>
                <a:lnTo>
                  <a:pt x="0" y="176348"/>
                </a:lnTo>
                <a:lnTo>
                  <a:pt x="6532" y="176348"/>
                </a:lnTo>
                <a:lnTo>
                  <a:pt x="6532" y="176348"/>
                </a:lnTo>
                <a:lnTo>
                  <a:pt x="13063" y="169817"/>
                </a:lnTo>
                <a:lnTo>
                  <a:pt x="26126" y="169817"/>
                </a:lnTo>
                <a:lnTo>
                  <a:pt x="32658" y="169817"/>
                </a:lnTo>
                <a:lnTo>
                  <a:pt x="39189" y="169817"/>
                </a:lnTo>
                <a:lnTo>
                  <a:pt x="45720" y="169817"/>
                </a:lnTo>
                <a:lnTo>
                  <a:pt x="58783" y="169817"/>
                </a:lnTo>
                <a:lnTo>
                  <a:pt x="65315" y="169817"/>
                </a:lnTo>
                <a:lnTo>
                  <a:pt x="71846" y="169817"/>
                </a:lnTo>
                <a:lnTo>
                  <a:pt x="78378" y="169817"/>
                </a:lnTo>
                <a:lnTo>
                  <a:pt x="84909" y="176348"/>
                </a:lnTo>
                <a:lnTo>
                  <a:pt x="97972" y="176348"/>
                </a:lnTo>
                <a:lnTo>
                  <a:pt x="104503" y="176348"/>
                </a:lnTo>
                <a:lnTo>
                  <a:pt x="111035" y="176348"/>
                </a:lnTo>
                <a:lnTo>
                  <a:pt x="117566" y="182879"/>
                </a:lnTo>
                <a:lnTo>
                  <a:pt x="117566" y="182879"/>
                </a:lnTo>
                <a:lnTo>
                  <a:pt x="124097" y="182879"/>
                </a:lnTo>
                <a:lnTo>
                  <a:pt x="130629" y="182879"/>
                </a:lnTo>
                <a:lnTo>
                  <a:pt x="130629" y="182879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1"/>
          <p:cNvSpPr/>
          <p:nvPr/>
        </p:nvSpPr>
        <p:spPr>
          <a:xfrm>
            <a:off x="6557555" y="4101737"/>
            <a:ext cx="163285" cy="535578"/>
          </a:xfrm>
          <a:custGeom>
            <a:avLst/>
            <a:gdLst/>
            <a:ahLst/>
            <a:cxnLst/>
            <a:rect l="l" t="t" r="r" b="b"/>
            <a:pathLst>
              <a:path w="163285" h="535578" extrusionOk="0">
                <a:moveTo>
                  <a:pt x="0" y="6532"/>
                </a:moveTo>
                <a:lnTo>
                  <a:pt x="0" y="0"/>
                </a:lnTo>
                <a:lnTo>
                  <a:pt x="6530" y="6532"/>
                </a:lnTo>
                <a:lnTo>
                  <a:pt x="6530" y="6532"/>
                </a:lnTo>
                <a:lnTo>
                  <a:pt x="13062" y="13063"/>
                </a:lnTo>
                <a:lnTo>
                  <a:pt x="19594" y="13063"/>
                </a:lnTo>
                <a:lnTo>
                  <a:pt x="26125" y="19594"/>
                </a:lnTo>
                <a:lnTo>
                  <a:pt x="39188" y="26126"/>
                </a:lnTo>
                <a:lnTo>
                  <a:pt x="45719" y="26126"/>
                </a:lnTo>
                <a:lnTo>
                  <a:pt x="58782" y="32657"/>
                </a:lnTo>
                <a:lnTo>
                  <a:pt x="71845" y="39189"/>
                </a:lnTo>
                <a:lnTo>
                  <a:pt x="78376" y="52252"/>
                </a:lnTo>
                <a:lnTo>
                  <a:pt x="91439" y="65314"/>
                </a:lnTo>
                <a:lnTo>
                  <a:pt x="97971" y="71846"/>
                </a:lnTo>
                <a:lnTo>
                  <a:pt x="111033" y="84909"/>
                </a:lnTo>
                <a:lnTo>
                  <a:pt x="124096" y="97971"/>
                </a:lnTo>
                <a:lnTo>
                  <a:pt x="130628" y="117566"/>
                </a:lnTo>
                <a:lnTo>
                  <a:pt x="137159" y="130629"/>
                </a:lnTo>
                <a:lnTo>
                  <a:pt x="143690" y="150223"/>
                </a:lnTo>
                <a:lnTo>
                  <a:pt x="150222" y="169817"/>
                </a:lnTo>
                <a:lnTo>
                  <a:pt x="156754" y="189412"/>
                </a:lnTo>
                <a:lnTo>
                  <a:pt x="156754" y="209006"/>
                </a:lnTo>
                <a:lnTo>
                  <a:pt x="163284" y="228600"/>
                </a:lnTo>
                <a:lnTo>
                  <a:pt x="163284" y="248194"/>
                </a:lnTo>
                <a:lnTo>
                  <a:pt x="163284" y="267789"/>
                </a:lnTo>
                <a:lnTo>
                  <a:pt x="156754" y="293914"/>
                </a:lnTo>
                <a:lnTo>
                  <a:pt x="156754" y="313509"/>
                </a:lnTo>
                <a:lnTo>
                  <a:pt x="150222" y="333103"/>
                </a:lnTo>
                <a:lnTo>
                  <a:pt x="143690" y="359229"/>
                </a:lnTo>
                <a:lnTo>
                  <a:pt x="137159" y="385354"/>
                </a:lnTo>
                <a:lnTo>
                  <a:pt x="130628" y="398417"/>
                </a:lnTo>
                <a:lnTo>
                  <a:pt x="117565" y="418012"/>
                </a:lnTo>
                <a:lnTo>
                  <a:pt x="111033" y="437606"/>
                </a:lnTo>
                <a:lnTo>
                  <a:pt x="104502" y="450668"/>
                </a:lnTo>
                <a:lnTo>
                  <a:pt x="97971" y="463732"/>
                </a:lnTo>
                <a:lnTo>
                  <a:pt x="91439" y="476794"/>
                </a:lnTo>
                <a:lnTo>
                  <a:pt x="84908" y="489857"/>
                </a:lnTo>
                <a:lnTo>
                  <a:pt x="78376" y="496389"/>
                </a:lnTo>
                <a:lnTo>
                  <a:pt x="71845" y="502920"/>
                </a:lnTo>
                <a:lnTo>
                  <a:pt x="71845" y="515983"/>
                </a:lnTo>
                <a:lnTo>
                  <a:pt x="65314" y="515983"/>
                </a:lnTo>
                <a:lnTo>
                  <a:pt x="58782" y="522514"/>
                </a:lnTo>
                <a:lnTo>
                  <a:pt x="52251" y="529046"/>
                </a:lnTo>
                <a:lnTo>
                  <a:pt x="52251" y="529046"/>
                </a:lnTo>
                <a:lnTo>
                  <a:pt x="52251" y="535577"/>
                </a:lnTo>
                <a:lnTo>
                  <a:pt x="52251" y="535577"/>
                </a:lnTo>
                <a:lnTo>
                  <a:pt x="52251" y="535577"/>
                </a:lnTo>
                <a:lnTo>
                  <a:pt x="52251" y="535577"/>
                </a:lnTo>
                <a:lnTo>
                  <a:pt x="52251" y="535577"/>
                </a:lnTo>
                <a:lnTo>
                  <a:pt x="52251" y="535577"/>
                </a:lnTo>
                <a:lnTo>
                  <a:pt x="52251" y="535577"/>
                </a:lnTo>
                <a:lnTo>
                  <a:pt x="52251" y="53557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The spheres of our planet: </a:t>
            </a:r>
            <a:endParaRPr/>
          </a:p>
        </p:txBody>
      </p:sp>
      <p:graphicFrame>
        <p:nvGraphicFramePr>
          <p:cNvPr id="96" name="Google Shape;96;p14"/>
          <p:cNvGraphicFramePr/>
          <p:nvPr/>
        </p:nvGraphicFramePr>
        <p:xfrm>
          <a:off x="755576" y="1397000"/>
          <a:ext cx="7704850" cy="4044175"/>
        </p:xfrm>
        <a:graphic>
          <a:graphicData uri="http://schemas.openxmlformats.org/drawingml/2006/table">
            <a:tbl>
              <a:tblPr firstRow="1" bandRow="1">
                <a:noFill/>
                <a:tableStyleId>{F887AC0F-A024-4882-93F1-023200F1492D}</a:tableStyleId>
              </a:tblPr>
              <a:tblGrid>
                <a:gridCol w="3852425"/>
                <a:gridCol w="3852425"/>
              </a:tblGrid>
              <a:tr h="748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b="1" u="none" strike="noStrike" cap="none"/>
                        <a:t>The hydrosphere </a:t>
                      </a:r>
                      <a:endParaRPr sz="2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b="0"/>
                        <a:t>The Earth’s water </a:t>
                      </a:r>
                      <a:endParaRPr sz="2800" b="0"/>
                    </a:p>
                  </a:txBody>
                  <a:tcPr marL="91450" marR="91450" marT="45725" marB="45725"/>
                </a:tc>
              </a:tr>
              <a:tr h="748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b="1"/>
                        <a:t>The Lithosphere</a:t>
                      </a:r>
                      <a:endParaRPr sz="2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b="0"/>
                        <a:t>The Earth’s land </a:t>
                      </a:r>
                      <a:endParaRPr sz="2800" b="0"/>
                    </a:p>
                  </a:txBody>
                  <a:tcPr marL="91450" marR="91450" marT="45725" marB="45725"/>
                </a:tc>
              </a:tr>
              <a:tr h="118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b="1"/>
                        <a:t>The atmosphere </a:t>
                      </a:r>
                      <a:endParaRPr sz="2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b="0"/>
                        <a:t>The layer of gas (air) that surrounds the planet</a:t>
                      </a:r>
                      <a:endParaRPr sz="2800" b="0"/>
                    </a:p>
                  </a:txBody>
                  <a:tcPr marL="91450" marR="91450" marT="45725" marB="45725"/>
                </a:tc>
              </a:tr>
              <a:tr h="136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b="1"/>
                        <a:t>The biosphere</a:t>
                      </a:r>
                      <a:endParaRPr sz="2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800" b="0"/>
                        <a:t>All living beings on the planet </a:t>
                      </a:r>
                      <a:endParaRPr sz="2800" b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7" name="Google Shape;97;p14"/>
          <p:cNvSpPr/>
          <p:nvPr/>
        </p:nvSpPr>
        <p:spPr>
          <a:xfrm>
            <a:off x="1456509" y="2586446"/>
            <a:ext cx="189412" cy="13063"/>
          </a:xfrm>
          <a:custGeom>
            <a:avLst/>
            <a:gdLst/>
            <a:ahLst/>
            <a:cxnLst/>
            <a:rect l="l" t="t" r="r" b="b"/>
            <a:pathLst>
              <a:path w="189412" h="13063" extrusionOk="0">
                <a:moveTo>
                  <a:pt x="189411" y="0"/>
                </a:moveTo>
                <a:lnTo>
                  <a:pt x="189411" y="0"/>
                </a:lnTo>
                <a:lnTo>
                  <a:pt x="189411" y="0"/>
                </a:lnTo>
                <a:lnTo>
                  <a:pt x="189411" y="0"/>
                </a:lnTo>
                <a:lnTo>
                  <a:pt x="189411" y="0"/>
                </a:lnTo>
                <a:lnTo>
                  <a:pt x="189411" y="0"/>
                </a:lnTo>
                <a:lnTo>
                  <a:pt x="182880" y="0"/>
                </a:lnTo>
                <a:lnTo>
                  <a:pt x="176348" y="0"/>
                </a:lnTo>
                <a:lnTo>
                  <a:pt x="176348" y="0"/>
                </a:lnTo>
                <a:lnTo>
                  <a:pt x="169817" y="0"/>
                </a:lnTo>
                <a:lnTo>
                  <a:pt x="163285" y="0"/>
                </a:lnTo>
                <a:lnTo>
                  <a:pt x="156754" y="0"/>
                </a:lnTo>
                <a:lnTo>
                  <a:pt x="150223" y="6531"/>
                </a:lnTo>
                <a:lnTo>
                  <a:pt x="143691" y="6531"/>
                </a:lnTo>
                <a:lnTo>
                  <a:pt x="130628" y="6531"/>
                </a:lnTo>
                <a:lnTo>
                  <a:pt x="124097" y="6531"/>
                </a:lnTo>
                <a:lnTo>
                  <a:pt x="117565" y="6531"/>
                </a:lnTo>
                <a:lnTo>
                  <a:pt x="111034" y="6531"/>
                </a:lnTo>
                <a:lnTo>
                  <a:pt x="97971" y="6531"/>
                </a:lnTo>
                <a:lnTo>
                  <a:pt x="91440" y="6531"/>
                </a:lnTo>
                <a:lnTo>
                  <a:pt x="84908" y="6531"/>
                </a:lnTo>
                <a:lnTo>
                  <a:pt x="71845" y="6531"/>
                </a:lnTo>
                <a:lnTo>
                  <a:pt x="65314" y="6531"/>
                </a:lnTo>
                <a:lnTo>
                  <a:pt x="58783" y="6531"/>
                </a:lnTo>
                <a:lnTo>
                  <a:pt x="52251" y="6531"/>
                </a:lnTo>
                <a:lnTo>
                  <a:pt x="45720" y="6531"/>
                </a:lnTo>
                <a:lnTo>
                  <a:pt x="39188" y="6531"/>
                </a:lnTo>
                <a:lnTo>
                  <a:pt x="39188" y="6531"/>
                </a:lnTo>
                <a:lnTo>
                  <a:pt x="32657" y="6531"/>
                </a:lnTo>
                <a:lnTo>
                  <a:pt x="26125" y="6531"/>
                </a:lnTo>
                <a:lnTo>
                  <a:pt x="26125" y="6531"/>
                </a:lnTo>
                <a:lnTo>
                  <a:pt x="26125" y="6531"/>
                </a:lnTo>
                <a:lnTo>
                  <a:pt x="26125" y="6531"/>
                </a:lnTo>
                <a:lnTo>
                  <a:pt x="26125" y="6531"/>
                </a:lnTo>
                <a:lnTo>
                  <a:pt x="26125" y="6531"/>
                </a:ln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32657" y="0"/>
                </a:lnTo>
                <a:lnTo>
                  <a:pt x="39188" y="0"/>
                </a:lnTo>
                <a:lnTo>
                  <a:pt x="45720" y="0"/>
                </a:lnTo>
                <a:lnTo>
                  <a:pt x="58783" y="6531"/>
                </a:lnTo>
                <a:lnTo>
                  <a:pt x="65314" y="6531"/>
                </a:lnTo>
                <a:lnTo>
                  <a:pt x="71845" y="6531"/>
                </a:lnTo>
                <a:lnTo>
                  <a:pt x="84908" y="6531"/>
                </a:lnTo>
                <a:lnTo>
                  <a:pt x="91440" y="6531"/>
                </a:lnTo>
                <a:lnTo>
                  <a:pt x="97971" y="6531"/>
                </a:lnTo>
                <a:lnTo>
                  <a:pt x="111034" y="6531"/>
                </a:lnTo>
                <a:lnTo>
                  <a:pt x="117565" y="6531"/>
                </a:lnTo>
                <a:lnTo>
                  <a:pt x="130628" y="6531"/>
                </a:lnTo>
                <a:lnTo>
                  <a:pt x="137160" y="6531"/>
                </a:lnTo>
                <a:lnTo>
                  <a:pt x="143691" y="13062"/>
                </a:lnTo>
                <a:lnTo>
                  <a:pt x="150223" y="13062"/>
                </a:lnTo>
                <a:lnTo>
                  <a:pt x="156754" y="13062"/>
                </a:lnTo>
                <a:lnTo>
                  <a:pt x="163285" y="13062"/>
                </a:lnTo>
                <a:lnTo>
                  <a:pt x="169817" y="13062"/>
                </a:lnTo>
                <a:lnTo>
                  <a:pt x="169817" y="13062"/>
                </a:lnTo>
                <a:lnTo>
                  <a:pt x="176348" y="13062"/>
                </a:lnTo>
                <a:lnTo>
                  <a:pt x="176348" y="13062"/>
                </a:lnTo>
                <a:lnTo>
                  <a:pt x="176348" y="13062"/>
                </a:lnTo>
                <a:lnTo>
                  <a:pt x="176348" y="13062"/>
                </a:lnTo>
                <a:lnTo>
                  <a:pt x="176348" y="13062"/>
                </a:lnTo>
                <a:lnTo>
                  <a:pt x="176348" y="13062"/>
                </a:lnTo>
                <a:lnTo>
                  <a:pt x="169817" y="13062"/>
                </a:lnTo>
                <a:lnTo>
                  <a:pt x="169817" y="13062"/>
                </a:lnTo>
                <a:lnTo>
                  <a:pt x="163285" y="13062"/>
                </a:lnTo>
                <a:lnTo>
                  <a:pt x="150223" y="13062"/>
                </a:lnTo>
                <a:lnTo>
                  <a:pt x="143691" y="6531"/>
                </a:lnTo>
                <a:lnTo>
                  <a:pt x="137160" y="6531"/>
                </a:lnTo>
                <a:lnTo>
                  <a:pt x="130628" y="6531"/>
                </a:lnTo>
                <a:lnTo>
                  <a:pt x="117565" y="6531"/>
                </a:lnTo>
                <a:lnTo>
                  <a:pt x="104503" y="6531"/>
                </a:lnTo>
                <a:lnTo>
                  <a:pt x="97971" y="6531"/>
                </a:lnTo>
                <a:lnTo>
                  <a:pt x="84908" y="6531"/>
                </a:lnTo>
                <a:lnTo>
                  <a:pt x="78377" y="6531"/>
                </a:lnTo>
                <a:lnTo>
                  <a:pt x="65314" y="6531"/>
                </a:lnTo>
                <a:lnTo>
                  <a:pt x="58783" y="6531"/>
                </a:lnTo>
                <a:lnTo>
                  <a:pt x="45720" y="6531"/>
                </a:lnTo>
                <a:lnTo>
                  <a:pt x="39188" y="6531"/>
                </a:lnTo>
                <a:lnTo>
                  <a:pt x="26125" y="6531"/>
                </a:lnTo>
                <a:lnTo>
                  <a:pt x="26125" y="6531"/>
                </a:lnTo>
                <a:lnTo>
                  <a:pt x="19594" y="6531"/>
                </a:lnTo>
                <a:lnTo>
                  <a:pt x="13063" y="6531"/>
                </a:lnTo>
                <a:lnTo>
                  <a:pt x="6531" y="6531"/>
                </a:lnTo>
                <a:lnTo>
                  <a:pt x="6531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6315891" y="2573383"/>
            <a:ext cx="169819" cy="13064"/>
          </a:xfrm>
          <a:custGeom>
            <a:avLst/>
            <a:gdLst/>
            <a:ahLst/>
            <a:cxnLst/>
            <a:rect l="l" t="t" r="r" b="b"/>
            <a:pathLst>
              <a:path w="169819" h="13064" extrusionOk="0">
                <a:moveTo>
                  <a:pt x="143692" y="6531"/>
                </a:moveTo>
                <a:lnTo>
                  <a:pt x="143692" y="6531"/>
                </a:lnTo>
                <a:lnTo>
                  <a:pt x="143692" y="6531"/>
                </a:lnTo>
                <a:lnTo>
                  <a:pt x="143692" y="0"/>
                </a:lnTo>
                <a:lnTo>
                  <a:pt x="143692" y="6531"/>
                </a:lnTo>
                <a:lnTo>
                  <a:pt x="143692" y="0"/>
                </a:lnTo>
                <a:lnTo>
                  <a:pt x="137160" y="0"/>
                </a:lnTo>
                <a:lnTo>
                  <a:pt x="137160" y="0"/>
                </a:lnTo>
                <a:lnTo>
                  <a:pt x="130629" y="0"/>
                </a:lnTo>
                <a:lnTo>
                  <a:pt x="130629" y="0"/>
                </a:lnTo>
                <a:lnTo>
                  <a:pt x="124097" y="0"/>
                </a:lnTo>
                <a:lnTo>
                  <a:pt x="124097" y="0"/>
                </a:lnTo>
                <a:lnTo>
                  <a:pt x="117566" y="0"/>
                </a:lnTo>
                <a:lnTo>
                  <a:pt x="111035" y="0"/>
                </a:lnTo>
                <a:lnTo>
                  <a:pt x="104503" y="0"/>
                </a:lnTo>
                <a:lnTo>
                  <a:pt x="97972" y="6531"/>
                </a:lnTo>
                <a:lnTo>
                  <a:pt x="91440" y="6531"/>
                </a:lnTo>
                <a:lnTo>
                  <a:pt x="84909" y="0"/>
                </a:lnTo>
                <a:lnTo>
                  <a:pt x="78378" y="0"/>
                </a:lnTo>
                <a:lnTo>
                  <a:pt x="71846" y="0"/>
                </a:lnTo>
                <a:lnTo>
                  <a:pt x="58783" y="0"/>
                </a:lnTo>
                <a:lnTo>
                  <a:pt x="52252" y="0"/>
                </a:lnTo>
                <a:lnTo>
                  <a:pt x="45720" y="0"/>
                </a:lnTo>
                <a:lnTo>
                  <a:pt x="39189" y="0"/>
                </a:lnTo>
                <a:lnTo>
                  <a:pt x="32658" y="0"/>
                </a:lnTo>
                <a:lnTo>
                  <a:pt x="26126" y="0"/>
                </a:lnTo>
                <a:lnTo>
                  <a:pt x="19595" y="0"/>
                </a:lnTo>
                <a:lnTo>
                  <a:pt x="13063" y="0"/>
                </a:lnTo>
                <a:lnTo>
                  <a:pt x="13063" y="0"/>
                </a:lnTo>
                <a:lnTo>
                  <a:pt x="653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2" y="0"/>
                </a:lnTo>
                <a:lnTo>
                  <a:pt x="13063" y="6531"/>
                </a:lnTo>
                <a:lnTo>
                  <a:pt x="13063" y="6531"/>
                </a:lnTo>
                <a:lnTo>
                  <a:pt x="26126" y="6531"/>
                </a:lnTo>
                <a:lnTo>
                  <a:pt x="26126" y="6531"/>
                </a:lnTo>
                <a:lnTo>
                  <a:pt x="39189" y="6531"/>
                </a:lnTo>
                <a:lnTo>
                  <a:pt x="45720" y="6531"/>
                </a:lnTo>
                <a:lnTo>
                  <a:pt x="58783" y="13063"/>
                </a:lnTo>
                <a:lnTo>
                  <a:pt x="71846" y="13063"/>
                </a:lnTo>
                <a:lnTo>
                  <a:pt x="84909" y="13063"/>
                </a:lnTo>
                <a:lnTo>
                  <a:pt x="91440" y="13063"/>
                </a:lnTo>
                <a:lnTo>
                  <a:pt x="104503" y="13063"/>
                </a:lnTo>
                <a:lnTo>
                  <a:pt x="111035" y="13063"/>
                </a:lnTo>
                <a:lnTo>
                  <a:pt x="117566" y="13063"/>
                </a:lnTo>
                <a:lnTo>
                  <a:pt x="130629" y="13063"/>
                </a:lnTo>
                <a:lnTo>
                  <a:pt x="137160" y="13063"/>
                </a:lnTo>
                <a:lnTo>
                  <a:pt x="143692" y="13063"/>
                </a:lnTo>
                <a:lnTo>
                  <a:pt x="156755" y="13063"/>
                </a:lnTo>
                <a:lnTo>
                  <a:pt x="163286" y="13063"/>
                </a:lnTo>
                <a:lnTo>
                  <a:pt x="163286" y="13063"/>
                </a:lnTo>
                <a:lnTo>
                  <a:pt x="169818" y="13063"/>
                </a:lnTo>
                <a:lnTo>
                  <a:pt x="169818" y="13063"/>
                </a:lnTo>
                <a:lnTo>
                  <a:pt x="169818" y="13063"/>
                </a:lnTo>
                <a:lnTo>
                  <a:pt x="169818" y="13063"/>
                </a:lnTo>
                <a:lnTo>
                  <a:pt x="169818" y="13063"/>
                </a:lnTo>
                <a:lnTo>
                  <a:pt x="169818" y="13063"/>
                </a:lnTo>
                <a:lnTo>
                  <a:pt x="163286" y="13063"/>
                </a:lnTo>
                <a:lnTo>
                  <a:pt x="156755" y="13063"/>
                </a:lnTo>
                <a:lnTo>
                  <a:pt x="150223" y="13063"/>
                </a:lnTo>
                <a:lnTo>
                  <a:pt x="143692" y="13063"/>
                </a:lnTo>
                <a:lnTo>
                  <a:pt x="137160" y="6531"/>
                </a:lnTo>
                <a:lnTo>
                  <a:pt x="130629" y="6531"/>
                </a:lnTo>
                <a:lnTo>
                  <a:pt x="117566" y="6531"/>
                </a:lnTo>
                <a:lnTo>
                  <a:pt x="111035" y="6531"/>
                </a:lnTo>
                <a:lnTo>
                  <a:pt x="104503" y="6531"/>
                </a:lnTo>
                <a:lnTo>
                  <a:pt x="97972" y="0"/>
                </a:lnTo>
                <a:lnTo>
                  <a:pt x="84909" y="0"/>
                </a:lnTo>
                <a:lnTo>
                  <a:pt x="78378" y="0"/>
                </a:lnTo>
                <a:lnTo>
                  <a:pt x="71846" y="0"/>
                </a:lnTo>
                <a:lnTo>
                  <a:pt x="65315" y="0"/>
                </a:lnTo>
                <a:lnTo>
                  <a:pt x="52252" y="6531"/>
                </a:lnTo>
                <a:lnTo>
                  <a:pt x="52252" y="653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702628" y="2717074"/>
            <a:ext cx="156756" cy="150224"/>
          </a:xfrm>
          <a:custGeom>
            <a:avLst/>
            <a:gdLst/>
            <a:ahLst/>
            <a:cxnLst/>
            <a:rect l="l" t="t" r="r" b="b"/>
            <a:pathLst>
              <a:path w="156756" h="150224" extrusionOk="0">
                <a:moveTo>
                  <a:pt x="143692" y="32657"/>
                </a:moveTo>
                <a:lnTo>
                  <a:pt x="143692" y="26126"/>
                </a:lnTo>
                <a:lnTo>
                  <a:pt x="137161" y="26126"/>
                </a:lnTo>
                <a:lnTo>
                  <a:pt x="137161" y="19594"/>
                </a:lnTo>
                <a:lnTo>
                  <a:pt x="137161" y="13063"/>
                </a:lnTo>
                <a:lnTo>
                  <a:pt x="130629" y="6531"/>
                </a:lnTo>
                <a:lnTo>
                  <a:pt x="124098" y="6531"/>
                </a:lnTo>
                <a:lnTo>
                  <a:pt x="117566" y="0"/>
                </a:lnTo>
                <a:lnTo>
                  <a:pt x="117566" y="0"/>
                </a:lnTo>
                <a:lnTo>
                  <a:pt x="104503" y="0"/>
                </a:lnTo>
                <a:lnTo>
                  <a:pt x="97972" y="0"/>
                </a:lnTo>
                <a:lnTo>
                  <a:pt x="91441" y="0"/>
                </a:lnTo>
                <a:lnTo>
                  <a:pt x="78378" y="0"/>
                </a:lnTo>
                <a:lnTo>
                  <a:pt x="71846" y="0"/>
                </a:lnTo>
                <a:lnTo>
                  <a:pt x="65315" y="0"/>
                </a:lnTo>
                <a:lnTo>
                  <a:pt x="58783" y="0"/>
                </a:lnTo>
                <a:lnTo>
                  <a:pt x="52252" y="6531"/>
                </a:lnTo>
                <a:lnTo>
                  <a:pt x="45721" y="6531"/>
                </a:lnTo>
                <a:lnTo>
                  <a:pt x="39189" y="13063"/>
                </a:lnTo>
                <a:lnTo>
                  <a:pt x="32658" y="19594"/>
                </a:lnTo>
                <a:lnTo>
                  <a:pt x="26126" y="26126"/>
                </a:lnTo>
                <a:lnTo>
                  <a:pt x="19595" y="32657"/>
                </a:lnTo>
                <a:lnTo>
                  <a:pt x="13064" y="39189"/>
                </a:lnTo>
                <a:lnTo>
                  <a:pt x="13064" y="45720"/>
                </a:lnTo>
                <a:lnTo>
                  <a:pt x="6532" y="58783"/>
                </a:lnTo>
                <a:lnTo>
                  <a:pt x="0" y="65315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6532" y="97972"/>
                </a:lnTo>
                <a:lnTo>
                  <a:pt x="6532" y="104503"/>
                </a:lnTo>
                <a:lnTo>
                  <a:pt x="13064" y="111034"/>
                </a:lnTo>
                <a:lnTo>
                  <a:pt x="13064" y="124097"/>
                </a:lnTo>
                <a:lnTo>
                  <a:pt x="19595" y="124097"/>
                </a:lnTo>
                <a:lnTo>
                  <a:pt x="26126" y="130629"/>
                </a:lnTo>
                <a:lnTo>
                  <a:pt x="32658" y="137160"/>
                </a:lnTo>
                <a:lnTo>
                  <a:pt x="45721" y="143691"/>
                </a:lnTo>
                <a:lnTo>
                  <a:pt x="52252" y="143691"/>
                </a:lnTo>
                <a:lnTo>
                  <a:pt x="58783" y="143691"/>
                </a:lnTo>
                <a:lnTo>
                  <a:pt x="71846" y="143691"/>
                </a:lnTo>
                <a:lnTo>
                  <a:pt x="84909" y="150223"/>
                </a:lnTo>
                <a:lnTo>
                  <a:pt x="97972" y="150223"/>
                </a:lnTo>
                <a:lnTo>
                  <a:pt x="111035" y="150223"/>
                </a:lnTo>
                <a:lnTo>
                  <a:pt x="117566" y="150223"/>
                </a:lnTo>
                <a:lnTo>
                  <a:pt x="137161" y="143691"/>
                </a:lnTo>
                <a:lnTo>
                  <a:pt x="156755" y="143691"/>
                </a:lnTo>
                <a:lnTo>
                  <a:pt x="156755" y="14369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4911634" y="2704011"/>
            <a:ext cx="176350" cy="163287"/>
          </a:xfrm>
          <a:custGeom>
            <a:avLst/>
            <a:gdLst/>
            <a:ahLst/>
            <a:cxnLst/>
            <a:rect l="l" t="t" r="r" b="b"/>
            <a:pathLst>
              <a:path w="176350" h="163287" extrusionOk="0">
                <a:moveTo>
                  <a:pt x="137160" y="13063"/>
                </a:moveTo>
                <a:lnTo>
                  <a:pt x="130629" y="6532"/>
                </a:lnTo>
                <a:lnTo>
                  <a:pt x="124097" y="6532"/>
                </a:lnTo>
                <a:lnTo>
                  <a:pt x="117566" y="0"/>
                </a:lnTo>
                <a:lnTo>
                  <a:pt x="111035" y="6532"/>
                </a:lnTo>
                <a:lnTo>
                  <a:pt x="104503" y="6532"/>
                </a:lnTo>
                <a:lnTo>
                  <a:pt x="97972" y="6532"/>
                </a:lnTo>
                <a:lnTo>
                  <a:pt x="84909" y="6532"/>
                </a:lnTo>
                <a:lnTo>
                  <a:pt x="78378" y="6532"/>
                </a:lnTo>
                <a:lnTo>
                  <a:pt x="65315" y="13063"/>
                </a:lnTo>
                <a:lnTo>
                  <a:pt x="58783" y="19594"/>
                </a:lnTo>
                <a:lnTo>
                  <a:pt x="45720" y="19594"/>
                </a:lnTo>
                <a:lnTo>
                  <a:pt x="39189" y="26126"/>
                </a:lnTo>
                <a:lnTo>
                  <a:pt x="32657" y="39189"/>
                </a:lnTo>
                <a:lnTo>
                  <a:pt x="26126" y="45720"/>
                </a:lnTo>
                <a:lnTo>
                  <a:pt x="13063" y="52252"/>
                </a:lnTo>
                <a:lnTo>
                  <a:pt x="13063" y="58783"/>
                </a:lnTo>
                <a:lnTo>
                  <a:pt x="6532" y="71846"/>
                </a:lnTo>
                <a:lnTo>
                  <a:pt x="6532" y="78378"/>
                </a:lnTo>
                <a:lnTo>
                  <a:pt x="0" y="91440"/>
                </a:lnTo>
                <a:lnTo>
                  <a:pt x="0" y="97972"/>
                </a:lnTo>
                <a:lnTo>
                  <a:pt x="0" y="104503"/>
                </a:lnTo>
                <a:lnTo>
                  <a:pt x="6532" y="117566"/>
                </a:lnTo>
                <a:lnTo>
                  <a:pt x="6532" y="124097"/>
                </a:lnTo>
                <a:lnTo>
                  <a:pt x="13063" y="130629"/>
                </a:lnTo>
                <a:lnTo>
                  <a:pt x="19594" y="137160"/>
                </a:lnTo>
                <a:lnTo>
                  <a:pt x="26126" y="143692"/>
                </a:lnTo>
                <a:lnTo>
                  <a:pt x="32657" y="150223"/>
                </a:lnTo>
                <a:lnTo>
                  <a:pt x="39189" y="156754"/>
                </a:lnTo>
                <a:lnTo>
                  <a:pt x="45720" y="156754"/>
                </a:lnTo>
                <a:lnTo>
                  <a:pt x="58783" y="163286"/>
                </a:lnTo>
                <a:lnTo>
                  <a:pt x="71846" y="163286"/>
                </a:lnTo>
                <a:lnTo>
                  <a:pt x="84909" y="163286"/>
                </a:lnTo>
                <a:lnTo>
                  <a:pt x="91440" y="163286"/>
                </a:lnTo>
                <a:lnTo>
                  <a:pt x="104503" y="163286"/>
                </a:lnTo>
                <a:lnTo>
                  <a:pt x="111035" y="163286"/>
                </a:lnTo>
                <a:lnTo>
                  <a:pt x="124097" y="156754"/>
                </a:lnTo>
                <a:lnTo>
                  <a:pt x="130629" y="150223"/>
                </a:lnTo>
                <a:lnTo>
                  <a:pt x="143692" y="150223"/>
                </a:lnTo>
                <a:lnTo>
                  <a:pt x="150223" y="143692"/>
                </a:lnTo>
                <a:lnTo>
                  <a:pt x="156754" y="137160"/>
                </a:lnTo>
                <a:lnTo>
                  <a:pt x="163286" y="124097"/>
                </a:lnTo>
                <a:lnTo>
                  <a:pt x="163286" y="117566"/>
                </a:lnTo>
                <a:lnTo>
                  <a:pt x="169817" y="111035"/>
                </a:lnTo>
                <a:lnTo>
                  <a:pt x="176349" y="104503"/>
                </a:lnTo>
                <a:lnTo>
                  <a:pt x="176349" y="97972"/>
                </a:lnTo>
                <a:lnTo>
                  <a:pt x="176349" y="91440"/>
                </a:lnTo>
                <a:lnTo>
                  <a:pt x="176349" y="78378"/>
                </a:lnTo>
                <a:lnTo>
                  <a:pt x="169817" y="71846"/>
                </a:lnTo>
                <a:lnTo>
                  <a:pt x="169817" y="65315"/>
                </a:lnTo>
                <a:lnTo>
                  <a:pt x="163286" y="58783"/>
                </a:lnTo>
                <a:lnTo>
                  <a:pt x="163286" y="52252"/>
                </a:lnTo>
                <a:lnTo>
                  <a:pt x="156754" y="45720"/>
                </a:lnTo>
                <a:lnTo>
                  <a:pt x="150223" y="39189"/>
                </a:lnTo>
                <a:lnTo>
                  <a:pt x="150223" y="39189"/>
                </a:lnTo>
                <a:lnTo>
                  <a:pt x="143692" y="32657"/>
                </a:lnTo>
                <a:lnTo>
                  <a:pt x="137160" y="32657"/>
                </a:lnTo>
                <a:lnTo>
                  <a:pt x="130629" y="26126"/>
                </a:lnTo>
                <a:lnTo>
                  <a:pt x="117566" y="26126"/>
                </a:lnTo>
                <a:lnTo>
                  <a:pt x="111035" y="26126"/>
                </a:lnTo>
                <a:lnTo>
                  <a:pt x="104503" y="26126"/>
                </a:lnTo>
                <a:lnTo>
                  <a:pt x="104503" y="26126"/>
                </a:lnTo>
                <a:lnTo>
                  <a:pt x="97972" y="32657"/>
                </a:lnTo>
                <a:lnTo>
                  <a:pt x="91440" y="32657"/>
                </a:lnTo>
                <a:lnTo>
                  <a:pt x="84909" y="32657"/>
                </a:lnTo>
                <a:lnTo>
                  <a:pt x="84909" y="3265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33703" y="2736668"/>
            <a:ext cx="202475" cy="124098"/>
          </a:xfrm>
          <a:custGeom>
            <a:avLst/>
            <a:gdLst/>
            <a:ahLst/>
            <a:cxnLst/>
            <a:rect l="l" t="t" r="r" b="b"/>
            <a:pathLst>
              <a:path w="202475" h="124098" extrusionOk="0">
                <a:moveTo>
                  <a:pt x="143691" y="26126"/>
                </a:moveTo>
                <a:lnTo>
                  <a:pt x="137160" y="19595"/>
                </a:lnTo>
                <a:lnTo>
                  <a:pt x="137160" y="13063"/>
                </a:lnTo>
                <a:lnTo>
                  <a:pt x="130628" y="13063"/>
                </a:lnTo>
                <a:lnTo>
                  <a:pt x="124097" y="6532"/>
                </a:lnTo>
                <a:lnTo>
                  <a:pt x="117566" y="6532"/>
                </a:lnTo>
                <a:lnTo>
                  <a:pt x="111034" y="6532"/>
                </a:lnTo>
                <a:lnTo>
                  <a:pt x="104503" y="0"/>
                </a:lnTo>
                <a:lnTo>
                  <a:pt x="97971" y="0"/>
                </a:lnTo>
                <a:lnTo>
                  <a:pt x="84909" y="0"/>
                </a:lnTo>
                <a:lnTo>
                  <a:pt x="78377" y="0"/>
                </a:lnTo>
                <a:lnTo>
                  <a:pt x="65314" y="6532"/>
                </a:lnTo>
                <a:lnTo>
                  <a:pt x="58783" y="6532"/>
                </a:lnTo>
                <a:lnTo>
                  <a:pt x="45720" y="13063"/>
                </a:lnTo>
                <a:lnTo>
                  <a:pt x="39188" y="19595"/>
                </a:lnTo>
                <a:lnTo>
                  <a:pt x="26125" y="19595"/>
                </a:lnTo>
                <a:lnTo>
                  <a:pt x="19594" y="26126"/>
                </a:lnTo>
                <a:lnTo>
                  <a:pt x="13063" y="39189"/>
                </a:lnTo>
                <a:lnTo>
                  <a:pt x="6531" y="45721"/>
                </a:lnTo>
                <a:lnTo>
                  <a:pt x="6531" y="52252"/>
                </a:lnTo>
                <a:lnTo>
                  <a:pt x="0" y="58783"/>
                </a:lnTo>
                <a:lnTo>
                  <a:pt x="0" y="71846"/>
                </a:lnTo>
                <a:lnTo>
                  <a:pt x="0" y="78378"/>
                </a:lnTo>
                <a:lnTo>
                  <a:pt x="0" y="84909"/>
                </a:lnTo>
                <a:lnTo>
                  <a:pt x="0" y="91440"/>
                </a:lnTo>
                <a:lnTo>
                  <a:pt x="6531" y="97972"/>
                </a:lnTo>
                <a:lnTo>
                  <a:pt x="13063" y="104503"/>
                </a:lnTo>
                <a:lnTo>
                  <a:pt x="19594" y="111035"/>
                </a:lnTo>
                <a:lnTo>
                  <a:pt x="26125" y="117566"/>
                </a:lnTo>
                <a:lnTo>
                  <a:pt x="32657" y="117566"/>
                </a:lnTo>
                <a:lnTo>
                  <a:pt x="45720" y="117566"/>
                </a:lnTo>
                <a:lnTo>
                  <a:pt x="52251" y="124097"/>
                </a:lnTo>
                <a:lnTo>
                  <a:pt x="58783" y="124097"/>
                </a:lnTo>
                <a:lnTo>
                  <a:pt x="65314" y="124097"/>
                </a:lnTo>
                <a:lnTo>
                  <a:pt x="78377" y="117566"/>
                </a:lnTo>
                <a:lnTo>
                  <a:pt x="84909" y="117566"/>
                </a:lnTo>
                <a:lnTo>
                  <a:pt x="91440" y="117566"/>
                </a:lnTo>
                <a:lnTo>
                  <a:pt x="97971" y="111035"/>
                </a:lnTo>
                <a:lnTo>
                  <a:pt x="104503" y="104503"/>
                </a:lnTo>
                <a:lnTo>
                  <a:pt x="111034" y="97972"/>
                </a:lnTo>
                <a:lnTo>
                  <a:pt x="111034" y="91440"/>
                </a:lnTo>
                <a:lnTo>
                  <a:pt x="117566" y="84909"/>
                </a:lnTo>
                <a:lnTo>
                  <a:pt x="124097" y="78378"/>
                </a:lnTo>
                <a:lnTo>
                  <a:pt x="124097" y="71846"/>
                </a:lnTo>
                <a:lnTo>
                  <a:pt x="124097" y="71846"/>
                </a:lnTo>
                <a:lnTo>
                  <a:pt x="124097" y="58783"/>
                </a:lnTo>
                <a:lnTo>
                  <a:pt x="124097" y="58783"/>
                </a:lnTo>
                <a:lnTo>
                  <a:pt x="124097" y="52252"/>
                </a:lnTo>
                <a:lnTo>
                  <a:pt x="117566" y="52252"/>
                </a:lnTo>
                <a:lnTo>
                  <a:pt x="117566" y="45721"/>
                </a:lnTo>
                <a:lnTo>
                  <a:pt x="117566" y="45721"/>
                </a:lnTo>
                <a:lnTo>
                  <a:pt x="111034" y="45721"/>
                </a:lnTo>
                <a:lnTo>
                  <a:pt x="111034" y="45721"/>
                </a:lnTo>
                <a:lnTo>
                  <a:pt x="111034" y="45721"/>
                </a:lnTo>
                <a:lnTo>
                  <a:pt x="111034" y="39189"/>
                </a:lnTo>
                <a:lnTo>
                  <a:pt x="111034" y="45721"/>
                </a:lnTo>
                <a:lnTo>
                  <a:pt x="111034" y="39189"/>
                </a:lnTo>
                <a:lnTo>
                  <a:pt x="111034" y="45721"/>
                </a:lnTo>
                <a:lnTo>
                  <a:pt x="111034" y="45721"/>
                </a:lnTo>
                <a:lnTo>
                  <a:pt x="111034" y="45721"/>
                </a:lnTo>
                <a:lnTo>
                  <a:pt x="117566" y="52252"/>
                </a:lnTo>
                <a:lnTo>
                  <a:pt x="117566" y="58783"/>
                </a:lnTo>
                <a:lnTo>
                  <a:pt x="117566" y="58783"/>
                </a:lnTo>
                <a:lnTo>
                  <a:pt x="124097" y="65315"/>
                </a:lnTo>
                <a:lnTo>
                  <a:pt x="124097" y="71846"/>
                </a:lnTo>
                <a:lnTo>
                  <a:pt x="124097" y="78378"/>
                </a:lnTo>
                <a:lnTo>
                  <a:pt x="130628" y="84909"/>
                </a:lnTo>
                <a:lnTo>
                  <a:pt x="137160" y="84909"/>
                </a:lnTo>
                <a:lnTo>
                  <a:pt x="137160" y="91440"/>
                </a:lnTo>
                <a:lnTo>
                  <a:pt x="143691" y="97972"/>
                </a:lnTo>
                <a:lnTo>
                  <a:pt x="150223" y="104503"/>
                </a:lnTo>
                <a:lnTo>
                  <a:pt x="150223" y="111035"/>
                </a:lnTo>
                <a:lnTo>
                  <a:pt x="156754" y="111035"/>
                </a:lnTo>
                <a:lnTo>
                  <a:pt x="163285" y="111035"/>
                </a:lnTo>
                <a:lnTo>
                  <a:pt x="163285" y="117566"/>
                </a:lnTo>
                <a:lnTo>
                  <a:pt x="169817" y="117566"/>
                </a:lnTo>
                <a:lnTo>
                  <a:pt x="176348" y="117566"/>
                </a:lnTo>
                <a:lnTo>
                  <a:pt x="176348" y="117566"/>
                </a:lnTo>
                <a:lnTo>
                  <a:pt x="182880" y="111035"/>
                </a:lnTo>
                <a:lnTo>
                  <a:pt x="189411" y="111035"/>
                </a:lnTo>
                <a:lnTo>
                  <a:pt x="195943" y="104503"/>
                </a:lnTo>
                <a:lnTo>
                  <a:pt x="202474" y="104503"/>
                </a:lnTo>
                <a:lnTo>
                  <a:pt x="202474" y="10450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401491" y="2684417"/>
            <a:ext cx="6533" cy="163287"/>
          </a:xfrm>
          <a:custGeom>
            <a:avLst/>
            <a:gdLst/>
            <a:ahLst/>
            <a:cxnLst/>
            <a:rect l="l" t="t" r="r" b="b"/>
            <a:pathLst>
              <a:path w="6533" h="163287" extrusionOk="0">
                <a:moveTo>
                  <a:pt x="0" y="653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26126"/>
                </a:lnTo>
                <a:lnTo>
                  <a:pt x="0" y="32657"/>
                </a:lnTo>
                <a:lnTo>
                  <a:pt x="0" y="39188"/>
                </a:lnTo>
                <a:lnTo>
                  <a:pt x="0" y="45720"/>
                </a:lnTo>
                <a:lnTo>
                  <a:pt x="0" y="58783"/>
                </a:lnTo>
                <a:lnTo>
                  <a:pt x="0" y="65314"/>
                </a:lnTo>
                <a:lnTo>
                  <a:pt x="0" y="71846"/>
                </a:lnTo>
                <a:lnTo>
                  <a:pt x="0" y="84909"/>
                </a:lnTo>
                <a:lnTo>
                  <a:pt x="0" y="97972"/>
                </a:lnTo>
                <a:lnTo>
                  <a:pt x="0" y="104503"/>
                </a:lnTo>
                <a:lnTo>
                  <a:pt x="0" y="111034"/>
                </a:lnTo>
                <a:lnTo>
                  <a:pt x="0" y="124097"/>
                </a:lnTo>
                <a:lnTo>
                  <a:pt x="0" y="130629"/>
                </a:lnTo>
                <a:lnTo>
                  <a:pt x="0" y="137160"/>
                </a:lnTo>
                <a:lnTo>
                  <a:pt x="0" y="143691"/>
                </a:lnTo>
                <a:lnTo>
                  <a:pt x="0" y="143691"/>
                </a:lnTo>
                <a:lnTo>
                  <a:pt x="0" y="156754"/>
                </a:lnTo>
                <a:lnTo>
                  <a:pt x="6532" y="156754"/>
                </a:lnTo>
                <a:lnTo>
                  <a:pt x="6532" y="163286"/>
                </a:lnTo>
                <a:lnTo>
                  <a:pt x="6532" y="16328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5564777" y="2815046"/>
            <a:ext cx="6533" cy="104504"/>
          </a:xfrm>
          <a:custGeom>
            <a:avLst/>
            <a:gdLst/>
            <a:ahLst/>
            <a:cxnLst/>
            <a:rect l="l" t="t" r="r" b="b"/>
            <a:pathLst>
              <a:path w="6533" h="104504" extrusionOk="0">
                <a:moveTo>
                  <a:pt x="0" y="0"/>
                </a:move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13062"/>
                </a:lnTo>
                <a:lnTo>
                  <a:pt x="0" y="13062"/>
                </a:lnTo>
                <a:lnTo>
                  <a:pt x="6532" y="26125"/>
                </a:lnTo>
                <a:lnTo>
                  <a:pt x="6532" y="26125"/>
                </a:lnTo>
                <a:lnTo>
                  <a:pt x="6532" y="32657"/>
                </a:lnTo>
                <a:lnTo>
                  <a:pt x="6532" y="39188"/>
                </a:lnTo>
                <a:lnTo>
                  <a:pt x="6532" y="45719"/>
                </a:lnTo>
                <a:lnTo>
                  <a:pt x="6532" y="52251"/>
                </a:lnTo>
                <a:lnTo>
                  <a:pt x="6532" y="58782"/>
                </a:lnTo>
                <a:lnTo>
                  <a:pt x="6532" y="65314"/>
                </a:lnTo>
                <a:lnTo>
                  <a:pt x="6532" y="71845"/>
                </a:lnTo>
                <a:lnTo>
                  <a:pt x="6532" y="78377"/>
                </a:lnTo>
                <a:lnTo>
                  <a:pt x="6532" y="84908"/>
                </a:lnTo>
                <a:lnTo>
                  <a:pt x="0" y="91440"/>
                </a:lnTo>
                <a:lnTo>
                  <a:pt x="0" y="91440"/>
                </a:lnTo>
                <a:lnTo>
                  <a:pt x="0" y="104503"/>
                </a:lnTo>
                <a:lnTo>
                  <a:pt x="0" y="10450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5715000" y="2743200"/>
            <a:ext cx="150224" cy="117566"/>
          </a:xfrm>
          <a:custGeom>
            <a:avLst/>
            <a:gdLst/>
            <a:ahLst/>
            <a:cxnLst/>
            <a:rect l="l" t="t" r="r" b="b"/>
            <a:pathLst>
              <a:path w="150224" h="117566" extrusionOk="0">
                <a:moveTo>
                  <a:pt x="13063" y="6531"/>
                </a:moveTo>
                <a:lnTo>
                  <a:pt x="13063" y="6531"/>
                </a:lnTo>
                <a:lnTo>
                  <a:pt x="6531" y="6531"/>
                </a:lnTo>
                <a:lnTo>
                  <a:pt x="6531" y="13063"/>
                </a:lnTo>
                <a:lnTo>
                  <a:pt x="6531" y="13063"/>
                </a:lnTo>
                <a:lnTo>
                  <a:pt x="0" y="19594"/>
                </a:lnTo>
                <a:lnTo>
                  <a:pt x="0" y="32657"/>
                </a:lnTo>
                <a:lnTo>
                  <a:pt x="0" y="39189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0" y="71846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6531" y="97971"/>
                </a:lnTo>
                <a:lnTo>
                  <a:pt x="13063" y="104503"/>
                </a:lnTo>
                <a:lnTo>
                  <a:pt x="13063" y="111034"/>
                </a:lnTo>
                <a:lnTo>
                  <a:pt x="19594" y="111034"/>
                </a:lnTo>
                <a:lnTo>
                  <a:pt x="26126" y="117565"/>
                </a:lnTo>
                <a:lnTo>
                  <a:pt x="32657" y="117565"/>
                </a:lnTo>
                <a:lnTo>
                  <a:pt x="39188" y="117565"/>
                </a:lnTo>
                <a:lnTo>
                  <a:pt x="45720" y="117565"/>
                </a:lnTo>
                <a:lnTo>
                  <a:pt x="52251" y="117565"/>
                </a:lnTo>
                <a:lnTo>
                  <a:pt x="58783" y="111034"/>
                </a:lnTo>
                <a:lnTo>
                  <a:pt x="65314" y="104503"/>
                </a:lnTo>
                <a:lnTo>
                  <a:pt x="78377" y="104503"/>
                </a:lnTo>
                <a:lnTo>
                  <a:pt x="84909" y="91440"/>
                </a:lnTo>
                <a:lnTo>
                  <a:pt x="91440" y="84908"/>
                </a:lnTo>
                <a:lnTo>
                  <a:pt x="91440" y="78377"/>
                </a:lnTo>
                <a:lnTo>
                  <a:pt x="97972" y="71846"/>
                </a:lnTo>
                <a:lnTo>
                  <a:pt x="104503" y="65314"/>
                </a:lnTo>
                <a:lnTo>
                  <a:pt x="104503" y="52251"/>
                </a:lnTo>
                <a:lnTo>
                  <a:pt x="111034" y="45720"/>
                </a:lnTo>
                <a:lnTo>
                  <a:pt x="111034" y="39189"/>
                </a:lnTo>
                <a:lnTo>
                  <a:pt x="117566" y="32657"/>
                </a:lnTo>
                <a:lnTo>
                  <a:pt x="117566" y="19594"/>
                </a:lnTo>
                <a:lnTo>
                  <a:pt x="117566" y="19594"/>
                </a:lnTo>
                <a:lnTo>
                  <a:pt x="117566" y="13063"/>
                </a:lnTo>
                <a:lnTo>
                  <a:pt x="117566" y="6531"/>
                </a:lnTo>
                <a:lnTo>
                  <a:pt x="117566" y="6531"/>
                </a:lnTo>
                <a:lnTo>
                  <a:pt x="117566" y="6531"/>
                </a:lnTo>
                <a:lnTo>
                  <a:pt x="117566" y="0"/>
                </a:lnTo>
                <a:lnTo>
                  <a:pt x="117566" y="0"/>
                </a:lnTo>
                <a:lnTo>
                  <a:pt x="117566" y="0"/>
                </a:lnTo>
                <a:lnTo>
                  <a:pt x="117566" y="0"/>
                </a:lnTo>
                <a:lnTo>
                  <a:pt x="117566" y="0"/>
                </a:lnTo>
                <a:lnTo>
                  <a:pt x="117566" y="6531"/>
                </a:lnTo>
                <a:lnTo>
                  <a:pt x="117566" y="6531"/>
                </a:lnTo>
                <a:lnTo>
                  <a:pt x="117566" y="6531"/>
                </a:lnTo>
                <a:lnTo>
                  <a:pt x="117566" y="13063"/>
                </a:lnTo>
                <a:lnTo>
                  <a:pt x="117566" y="19594"/>
                </a:lnTo>
                <a:lnTo>
                  <a:pt x="117566" y="26126"/>
                </a:lnTo>
                <a:lnTo>
                  <a:pt x="117566" y="39189"/>
                </a:lnTo>
                <a:lnTo>
                  <a:pt x="117566" y="39189"/>
                </a:lnTo>
                <a:lnTo>
                  <a:pt x="117566" y="52251"/>
                </a:lnTo>
                <a:lnTo>
                  <a:pt x="117566" y="58783"/>
                </a:lnTo>
                <a:lnTo>
                  <a:pt x="117566" y="65314"/>
                </a:lnTo>
                <a:lnTo>
                  <a:pt x="117566" y="71846"/>
                </a:lnTo>
                <a:lnTo>
                  <a:pt x="124097" y="78377"/>
                </a:lnTo>
                <a:lnTo>
                  <a:pt x="124097" y="84908"/>
                </a:lnTo>
                <a:lnTo>
                  <a:pt x="124097" y="97971"/>
                </a:lnTo>
                <a:lnTo>
                  <a:pt x="124097" y="97971"/>
                </a:lnTo>
                <a:lnTo>
                  <a:pt x="130628" y="104503"/>
                </a:lnTo>
                <a:lnTo>
                  <a:pt x="130628" y="104503"/>
                </a:lnTo>
                <a:lnTo>
                  <a:pt x="137160" y="111034"/>
                </a:lnTo>
                <a:lnTo>
                  <a:pt x="137160" y="111034"/>
                </a:lnTo>
                <a:lnTo>
                  <a:pt x="137160" y="111034"/>
                </a:lnTo>
                <a:lnTo>
                  <a:pt x="143691" y="111034"/>
                </a:lnTo>
                <a:lnTo>
                  <a:pt x="150223" y="111034"/>
                </a:lnTo>
                <a:lnTo>
                  <a:pt x="150223" y="11103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917474" y="2723605"/>
            <a:ext cx="117567" cy="137161"/>
          </a:xfrm>
          <a:custGeom>
            <a:avLst/>
            <a:gdLst/>
            <a:ahLst/>
            <a:cxnLst/>
            <a:rect l="l" t="t" r="r" b="b"/>
            <a:pathLst>
              <a:path w="117567" h="137161" extrusionOk="0">
                <a:moveTo>
                  <a:pt x="6532" y="26126"/>
                </a:moveTo>
                <a:lnTo>
                  <a:pt x="6532" y="26126"/>
                </a:lnTo>
                <a:lnTo>
                  <a:pt x="0" y="32658"/>
                </a:lnTo>
                <a:lnTo>
                  <a:pt x="0" y="39189"/>
                </a:lnTo>
                <a:lnTo>
                  <a:pt x="0" y="39189"/>
                </a:lnTo>
                <a:lnTo>
                  <a:pt x="0" y="52252"/>
                </a:lnTo>
                <a:lnTo>
                  <a:pt x="0" y="58784"/>
                </a:lnTo>
                <a:lnTo>
                  <a:pt x="0" y="65315"/>
                </a:lnTo>
                <a:lnTo>
                  <a:pt x="0" y="78378"/>
                </a:lnTo>
                <a:lnTo>
                  <a:pt x="0" y="84909"/>
                </a:lnTo>
                <a:lnTo>
                  <a:pt x="6532" y="91441"/>
                </a:lnTo>
                <a:lnTo>
                  <a:pt x="6532" y="104503"/>
                </a:lnTo>
                <a:lnTo>
                  <a:pt x="6532" y="111035"/>
                </a:lnTo>
                <a:lnTo>
                  <a:pt x="6532" y="117566"/>
                </a:lnTo>
                <a:lnTo>
                  <a:pt x="6532" y="124098"/>
                </a:lnTo>
                <a:lnTo>
                  <a:pt x="6532" y="130629"/>
                </a:lnTo>
                <a:lnTo>
                  <a:pt x="6532" y="130629"/>
                </a:lnTo>
                <a:lnTo>
                  <a:pt x="6532" y="137160"/>
                </a:lnTo>
                <a:lnTo>
                  <a:pt x="6532" y="137160"/>
                </a:lnTo>
                <a:lnTo>
                  <a:pt x="6532" y="137160"/>
                </a:lnTo>
                <a:lnTo>
                  <a:pt x="6532" y="137160"/>
                </a:lnTo>
                <a:lnTo>
                  <a:pt x="6532" y="137160"/>
                </a:lnTo>
                <a:lnTo>
                  <a:pt x="6532" y="137160"/>
                </a:lnTo>
                <a:lnTo>
                  <a:pt x="6532" y="137160"/>
                </a:lnTo>
                <a:lnTo>
                  <a:pt x="6532" y="130629"/>
                </a:lnTo>
                <a:lnTo>
                  <a:pt x="6532" y="124098"/>
                </a:lnTo>
                <a:lnTo>
                  <a:pt x="0" y="117566"/>
                </a:lnTo>
                <a:lnTo>
                  <a:pt x="0" y="111035"/>
                </a:lnTo>
                <a:lnTo>
                  <a:pt x="0" y="104503"/>
                </a:lnTo>
                <a:lnTo>
                  <a:pt x="0" y="91441"/>
                </a:lnTo>
                <a:lnTo>
                  <a:pt x="0" y="84909"/>
                </a:lnTo>
                <a:lnTo>
                  <a:pt x="6532" y="71846"/>
                </a:lnTo>
                <a:lnTo>
                  <a:pt x="6532" y="65315"/>
                </a:lnTo>
                <a:lnTo>
                  <a:pt x="6532" y="58784"/>
                </a:lnTo>
                <a:lnTo>
                  <a:pt x="13063" y="52252"/>
                </a:lnTo>
                <a:lnTo>
                  <a:pt x="19595" y="39189"/>
                </a:lnTo>
                <a:lnTo>
                  <a:pt x="26126" y="32658"/>
                </a:lnTo>
                <a:lnTo>
                  <a:pt x="32657" y="26126"/>
                </a:lnTo>
                <a:lnTo>
                  <a:pt x="39189" y="19595"/>
                </a:lnTo>
                <a:lnTo>
                  <a:pt x="52252" y="13063"/>
                </a:lnTo>
                <a:lnTo>
                  <a:pt x="58783" y="13063"/>
                </a:lnTo>
                <a:lnTo>
                  <a:pt x="71846" y="6532"/>
                </a:lnTo>
                <a:lnTo>
                  <a:pt x="84909" y="6532"/>
                </a:lnTo>
                <a:lnTo>
                  <a:pt x="91440" y="0"/>
                </a:lnTo>
                <a:lnTo>
                  <a:pt x="104503" y="0"/>
                </a:lnTo>
                <a:lnTo>
                  <a:pt x="117566" y="0"/>
                </a:lnTo>
                <a:lnTo>
                  <a:pt x="117566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6048103" y="2723605"/>
            <a:ext cx="209007" cy="130630"/>
          </a:xfrm>
          <a:custGeom>
            <a:avLst/>
            <a:gdLst/>
            <a:ahLst/>
            <a:cxnLst/>
            <a:rect l="l" t="t" r="r" b="b"/>
            <a:pathLst>
              <a:path w="209007" h="130630" extrusionOk="0">
                <a:moveTo>
                  <a:pt x="150223" y="65315"/>
                </a:moveTo>
                <a:lnTo>
                  <a:pt x="150223" y="65315"/>
                </a:lnTo>
                <a:lnTo>
                  <a:pt x="156754" y="58784"/>
                </a:lnTo>
                <a:lnTo>
                  <a:pt x="156754" y="58784"/>
                </a:lnTo>
                <a:lnTo>
                  <a:pt x="163285" y="52252"/>
                </a:lnTo>
                <a:lnTo>
                  <a:pt x="163285" y="39189"/>
                </a:lnTo>
                <a:lnTo>
                  <a:pt x="163285" y="32658"/>
                </a:lnTo>
                <a:lnTo>
                  <a:pt x="163285" y="32658"/>
                </a:lnTo>
                <a:lnTo>
                  <a:pt x="163285" y="26126"/>
                </a:lnTo>
                <a:lnTo>
                  <a:pt x="163285" y="19595"/>
                </a:lnTo>
                <a:lnTo>
                  <a:pt x="163285" y="13063"/>
                </a:lnTo>
                <a:lnTo>
                  <a:pt x="156754" y="6532"/>
                </a:lnTo>
                <a:lnTo>
                  <a:pt x="150223" y="6532"/>
                </a:lnTo>
                <a:lnTo>
                  <a:pt x="143691" y="6532"/>
                </a:lnTo>
                <a:lnTo>
                  <a:pt x="137160" y="0"/>
                </a:lnTo>
                <a:lnTo>
                  <a:pt x="130628" y="0"/>
                </a:lnTo>
                <a:lnTo>
                  <a:pt x="117566" y="6532"/>
                </a:lnTo>
                <a:lnTo>
                  <a:pt x="111034" y="6532"/>
                </a:lnTo>
                <a:lnTo>
                  <a:pt x="97971" y="13063"/>
                </a:lnTo>
                <a:lnTo>
                  <a:pt x="78377" y="13063"/>
                </a:lnTo>
                <a:lnTo>
                  <a:pt x="65314" y="19595"/>
                </a:lnTo>
                <a:lnTo>
                  <a:pt x="52251" y="26126"/>
                </a:lnTo>
                <a:lnTo>
                  <a:pt x="39188" y="32658"/>
                </a:lnTo>
                <a:lnTo>
                  <a:pt x="26125" y="45721"/>
                </a:lnTo>
                <a:lnTo>
                  <a:pt x="19594" y="58784"/>
                </a:lnTo>
                <a:lnTo>
                  <a:pt x="13063" y="65315"/>
                </a:lnTo>
                <a:lnTo>
                  <a:pt x="6531" y="71846"/>
                </a:lnTo>
                <a:lnTo>
                  <a:pt x="6531" y="78378"/>
                </a:lnTo>
                <a:lnTo>
                  <a:pt x="0" y="84909"/>
                </a:lnTo>
                <a:lnTo>
                  <a:pt x="0" y="97972"/>
                </a:lnTo>
                <a:lnTo>
                  <a:pt x="0" y="104503"/>
                </a:lnTo>
                <a:lnTo>
                  <a:pt x="6531" y="104503"/>
                </a:lnTo>
                <a:lnTo>
                  <a:pt x="6531" y="117566"/>
                </a:lnTo>
                <a:lnTo>
                  <a:pt x="13063" y="117566"/>
                </a:lnTo>
                <a:lnTo>
                  <a:pt x="19594" y="124098"/>
                </a:lnTo>
                <a:lnTo>
                  <a:pt x="32657" y="130629"/>
                </a:lnTo>
                <a:lnTo>
                  <a:pt x="39188" y="130629"/>
                </a:lnTo>
                <a:lnTo>
                  <a:pt x="52251" y="130629"/>
                </a:lnTo>
                <a:lnTo>
                  <a:pt x="58783" y="130629"/>
                </a:lnTo>
                <a:lnTo>
                  <a:pt x="71846" y="130629"/>
                </a:lnTo>
                <a:lnTo>
                  <a:pt x="84908" y="130629"/>
                </a:lnTo>
                <a:lnTo>
                  <a:pt x="97971" y="124098"/>
                </a:lnTo>
                <a:lnTo>
                  <a:pt x="104503" y="124098"/>
                </a:lnTo>
                <a:lnTo>
                  <a:pt x="117566" y="117566"/>
                </a:lnTo>
                <a:lnTo>
                  <a:pt x="124097" y="104503"/>
                </a:lnTo>
                <a:lnTo>
                  <a:pt x="130628" y="104503"/>
                </a:lnTo>
                <a:lnTo>
                  <a:pt x="137160" y="91441"/>
                </a:lnTo>
                <a:lnTo>
                  <a:pt x="143691" y="84909"/>
                </a:lnTo>
                <a:lnTo>
                  <a:pt x="143691" y="78378"/>
                </a:lnTo>
                <a:lnTo>
                  <a:pt x="143691" y="71846"/>
                </a:lnTo>
                <a:lnTo>
                  <a:pt x="150223" y="65315"/>
                </a:lnTo>
                <a:lnTo>
                  <a:pt x="150223" y="58784"/>
                </a:lnTo>
                <a:lnTo>
                  <a:pt x="150223" y="52252"/>
                </a:lnTo>
                <a:lnTo>
                  <a:pt x="150223" y="45721"/>
                </a:lnTo>
                <a:lnTo>
                  <a:pt x="150223" y="45721"/>
                </a:lnTo>
                <a:lnTo>
                  <a:pt x="143691" y="39189"/>
                </a:lnTo>
                <a:lnTo>
                  <a:pt x="143691" y="39189"/>
                </a:lnTo>
                <a:lnTo>
                  <a:pt x="143691" y="39189"/>
                </a:lnTo>
                <a:lnTo>
                  <a:pt x="143691" y="39189"/>
                </a:lnTo>
                <a:lnTo>
                  <a:pt x="143691" y="39189"/>
                </a:lnTo>
                <a:lnTo>
                  <a:pt x="143691" y="39189"/>
                </a:lnTo>
                <a:lnTo>
                  <a:pt x="143691" y="39189"/>
                </a:lnTo>
                <a:lnTo>
                  <a:pt x="143691" y="45721"/>
                </a:lnTo>
                <a:lnTo>
                  <a:pt x="143691" y="52252"/>
                </a:lnTo>
                <a:lnTo>
                  <a:pt x="143691" y="58784"/>
                </a:lnTo>
                <a:lnTo>
                  <a:pt x="143691" y="65315"/>
                </a:lnTo>
                <a:lnTo>
                  <a:pt x="143691" y="71846"/>
                </a:lnTo>
                <a:lnTo>
                  <a:pt x="150223" y="78378"/>
                </a:lnTo>
                <a:lnTo>
                  <a:pt x="150223" y="84909"/>
                </a:lnTo>
                <a:lnTo>
                  <a:pt x="150223" y="91441"/>
                </a:lnTo>
                <a:lnTo>
                  <a:pt x="156754" y="97972"/>
                </a:lnTo>
                <a:lnTo>
                  <a:pt x="156754" y="104503"/>
                </a:lnTo>
                <a:lnTo>
                  <a:pt x="163285" y="117566"/>
                </a:lnTo>
                <a:lnTo>
                  <a:pt x="169817" y="117566"/>
                </a:lnTo>
                <a:lnTo>
                  <a:pt x="169817" y="124098"/>
                </a:lnTo>
                <a:lnTo>
                  <a:pt x="176348" y="124098"/>
                </a:lnTo>
                <a:lnTo>
                  <a:pt x="176348" y="130629"/>
                </a:lnTo>
                <a:lnTo>
                  <a:pt x="182880" y="130629"/>
                </a:lnTo>
                <a:lnTo>
                  <a:pt x="189411" y="130629"/>
                </a:lnTo>
                <a:lnTo>
                  <a:pt x="195943" y="124098"/>
                </a:lnTo>
                <a:lnTo>
                  <a:pt x="209006" y="124098"/>
                </a:lnTo>
                <a:lnTo>
                  <a:pt x="209006" y="124098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6276703" y="2723605"/>
            <a:ext cx="169818" cy="143693"/>
          </a:xfrm>
          <a:custGeom>
            <a:avLst/>
            <a:gdLst/>
            <a:ahLst/>
            <a:cxnLst/>
            <a:rect l="l" t="t" r="r" b="b"/>
            <a:pathLst>
              <a:path w="169818" h="143693" extrusionOk="0">
                <a:moveTo>
                  <a:pt x="6531" y="32658"/>
                </a:moveTo>
                <a:lnTo>
                  <a:pt x="6531" y="32658"/>
                </a:lnTo>
                <a:lnTo>
                  <a:pt x="6531" y="39189"/>
                </a:lnTo>
                <a:lnTo>
                  <a:pt x="0" y="39189"/>
                </a:lnTo>
                <a:lnTo>
                  <a:pt x="0" y="52252"/>
                </a:lnTo>
                <a:lnTo>
                  <a:pt x="0" y="58784"/>
                </a:lnTo>
                <a:lnTo>
                  <a:pt x="0" y="65315"/>
                </a:lnTo>
                <a:lnTo>
                  <a:pt x="6531" y="71846"/>
                </a:lnTo>
                <a:lnTo>
                  <a:pt x="6531" y="78378"/>
                </a:lnTo>
                <a:lnTo>
                  <a:pt x="6531" y="84909"/>
                </a:lnTo>
                <a:lnTo>
                  <a:pt x="6531" y="97972"/>
                </a:lnTo>
                <a:lnTo>
                  <a:pt x="6531" y="104503"/>
                </a:lnTo>
                <a:lnTo>
                  <a:pt x="13063" y="117566"/>
                </a:lnTo>
                <a:lnTo>
                  <a:pt x="13063" y="124098"/>
                </a:lnTo>
                <a:lnTo>
                  <a:pt x="13063" y="130629"/>
                </a:lnTo>
                <a:lnTo>
                  <a:pt x="13063" y="130629"/>
                </a:lnTo>
                <a:lnTo>
                  <a:pt x="13063" y="137160"/>
                </a:lnTo>
                <a:lnTo>
                  <a:pt x="13063" y="137160"/>
                </a:lnTo>
                <a:lnTo>
                  <a:pt x="13063" y="143692"/>
                </a:lnTo>
                <a:lnTo>
                  <a:pt x="13063" y="143692"/>
                </a:lnTo>
                <a:lnTo>
                  <a:pt x="13063" y="143692"/>
                </a:lnTo>
                <a:lnTo>
                  <a:pt x="13063" y="137160"/>
                </a:lnTo>
                <a:lnTo>
                  <a:pt x="13063" y="137160"/>
                </a:lnTo>
                <a:lnTo>
                  <a:pt x="13063" y="130629"/>
                </a:lnTo>
                <a:lnTo>
                  <a:pt x="13063" y="124098"/>
                </a:lnTo>
                <a:lnTo>
                  <a:pt x="13063" y="117566"/>
                </a:lnTo>
                <a:lnTo>
                  <a:pt x="13063" y="104503"/>
                </a:lnTo>
                <a:lnTo>
                  <a:pt x="13063" y="97972"/>
                </a:lnTo>
                <a:lnTo>
                  <a:pt x="13063" y="91441"/>
                </a:lnTo>
                <a:lnTo>
                  <a:pt x="13063" y="78378"/>
                </a:lnTo>
                <a:lnTo>
                  <a:pt x="19594" y="71846"/>
                </a:lnTo>
                <a:lnTo>
                  <a:pt x="19594" y="58784"/>
                </a:lnTo>
                <a:lnTo>
                  <a:pt x="26125" y="52252"/>
                </a:lnTo>
                <a:lnTo>
                  <a:pt x="39188" y="39189"/>
                </a:lnTo>
                <a:lnTo>
                  <a:pt x="39188" y="32658"/>
                </a:lnTo>
                <a:lnTo>
                  <a:pt x="52251" y="26126"/>
                </a:lnTo>
                <a:lnTo>
                  <a:pt x="58783" y="19595"/>
                </a:lnTo>
                <a:lnTo>
                  <a:pt x="71846" y="13063"/>
                </a:lnTo>
                <a:lnTo>
                  <a:pt x="78377" y="6532"/>
                </a:lnTo>
                <a:lnTo>
                  <a:pt x="84908" y="6532"/>
                </a:lnTo>
                <a:lnTo>
                  <a:pt x="97971" y="6532"/>
                </a:lnTo>
                <a:lnTo>
                  <a:pt x="104503" y="0"/>
                </a:lnTo>
                <a:lnTo>
                  <a:pt x="111034" y="0"/>
                </a:lnTo>
                <a:lnTo>
                  <a:pt x="124097" y="0"/>
                </a:lnTo>
                <a:lnTo>
                  <a:pt x="130628" y="0"/>
                </a:lnTo>
                <a:lnTo>
                  <a:pt x="137160" y="6532"/>
                </a:lnTo>
                <a:lnTo>
                  <a:pt x="143691" y="6532"/>
                </a:lnTo>
                <a:lnTo>
                  <a:pt x="150223" y="13063"/>
                </a:lnTo>
                <a:lnTo>
                  <a:pt x="156754" y="19595"/>
                </a:lnTo>
                <a:lnTo>
                  <a:pt x="163285" y="26126"/>
                </a:lnTo>
                <a:lnTo>
                  <a:pt x="169817" y="32658"/>
                </a:lnTo>
                <a:lnTo>
                  <a:pt x="169817" y="39189"/>
                </a:lnTo>
                <a:lnTo>
                  <a:pt x="169817" y="52252"/>
                </a:lnTo>
                <a:lnTo>
                  <a:pt x="169817" y="58784"/>
                </a:lnTo>
                <a:lnTo>
                  <a:pt x="169817" y="71846"/>
                </a:lnTo>
                <a:lnTo>
                  <a:pt x="169817" y="78378"/>
                </a:lnTo>
                <a:lnTo>
                  <a:pt x="169817" y="91441"/>
                </a:lnTo>
                <a:lnTo>
                  <a:pt x="169817" y="97972"/>
                </a:lnTo>
                <a:lnTo>
                  <a:pt x="169817" y="104503"/>
                </a:lnTo>
                <a:lnTo>
                  <a:pt x="169817" y="117566"/>
                </a:lnTo>
                <a:lnTo>
                  <a:pt x="169817" y="124098"/>
                </a:lnTo>
                <a:lnTo>
                  <a:pt x="163285" y="130629"/>
                </a:lnTo>
                <a:lnTo>
                  <a:pt x="163285" y="130629"/>
                </a:lnTo>
                <a:lnTo>
                  <a:pt x="163285" y="137160"/>
                </a:lnTo>
                <a:lnTo>
                  <a:pt x="163285" y="137160"/>
                </a:lnTo>
                <a:lnTo>
                  <a:pt x="163285" y="137160"/>
                </a:lnTo>
                <a:lnTo>
                  <a:pt x="163285" y="137160"/>
                </a:lnTo>
                <a:lnTo>
                  <a:pt x="163285" y="137160"/>
                </a:lnTo>
                <a:lnTo>
                  <a:pt x="163285" y="137160"/>
                </a:lnTo>
                <a:lnTo>
                  <a:pt x="163285" y="13716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6537961" y="2736668"/>
            <a:ext cx="6531" cy="124098"/>
          </a:xfrm>
          <a:custGeom>
            <a:avLst/>
            <a:gdLst/>
            <a:ahLst/>
            <a:cxnLst/>
            <a:rect l="l" t="t" r="r" b="b"/>
            <a:pathLst>
              <a:path w="6531" h="124098" extrusionOk="0">
                <a:moveTo>
                  <a:pt x="6530" y="0"/>
                </a:moveTo>
                <a:lnTo>
                  <a:pt x="6530" y="0"/>
                </a:lnTo>
                <a:lnTo>
                  <a:pt x="653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19595"/>
                </a:lnTo>
                <a:lnTo>
                  <a:pt x="0" y="26126"/>
                </a:lnTo>
                <a:lnTo>
                  <a:pt x="0" y="39189"/>
                </a:lnTo>
                <a:lnTo>
                  <a:pt x="0" y="45721"/>
                </a:lnTo>
                <a:lnTo>
                  <a:pt x="0" y="58783"/>
                </a:lnTo>
                <a:lnTo>
                  <a:pt x="0" y="65315"/>
                </a:lnTo>
                <a:lnTo>
                  <a:pt x="0" y="78378"/>
                </a:lnTo>
                <a:lnTo>
                  <a:pt x="0" y="84909"/>
                </a:lnTo>
                <a:lnTo>
                  <a:pt x="0" y="91440"/>
                </a:lnTo>
                <a:lnTo>
                  <a:pt x="0" y="104503"/>
                </a:lnTo>
                <a:lnTo>
                  <a:pt x="0" y="111035"/>
                </a:lnTo>
                <a:lnTo>
                  <a:pt x="0" y="111035"/>
                </a:lnTo>
                <a:lnTo>
                  <a:pt x="0" y="117566"/>
                </a:lnTo>
                <a:lnTo>
                  <a:pt x="6530" y="117566"/>
                </a:lnTo>
                <a:lnTo>
                  <a:pt x="6530" y="124097"/>
                </a:lnTo>
                <a:lnTo>
                  <a:pt x="6530" y="12409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6622869" y="2730137"/>
            <a:ext cx="130629" cy="117567"/>
          </a:xfrm>
          <a:custGeom>
            <a:avLst/>
            <a:gdLst/>
            <a:ahLst/>
            <a:cxnLst/>
            <a:rect l="l" t="t" r="r" b="b"/>
            <a:pathLst>
              <a:path w="130629" h="117567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063"/>
                </a:lnTo>
                <a:lnTo>
                  <a:pt x="0" y="13063"/>
                </a:lnTo>
                <a:lnTo>
                  <a:pt x="0" y="19594"/>
                </a:lnTo>
                <a:lnTo>
                  <a:pt x="0" y="32657"/>
                </a:lnTo>
                <a:lnTo>
                  <a:pt x="0" y="45720"/>
                </a:lnTo>
                <a:lnTo>
                  <a:pt x="0" y="52252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6531" y="97971"/>
                </a:lnTo>
                <a:lnTo>
                  <a:pt x="6531" y="104503"/>
                </a:lnTo>
                <a:lnTo>
                  <a:pt x="13062" y="111034"/>
                </a:lnTo>
                <a:lnTo>
                  <a:pt x="13062" y="111034"/>
                </a:lnTo>
                <a:lnTo>
                  <a:pt x="19594" y="117566"/>
                </a:lnTo>
                <a:lnTo>
                  <a:pt x="26125" y="117566"/>
                </a:lnTo>
                <a:lnTo>
                  <a:pt x="32657" y="117566"/>
                </a:lnTo>
                <a:lnTo>
                  <a:pt x="32657" y="117566"/>
                </a:lnTo>
                <a:lnTo>
                  <a:pt x="39188" y="117566"/>
                </a:lnTo>
                <a:lnTo>
                  <a:pt x="45719" y="117566"/>
                </a:lnTo>
                <a:lnTo>
                  <a:pt x="52251" y="111034"/>
                </a:lnTo>
                <a:lnTo>
                  <a:pt x="58782" y="104503"/>
                </a:lnTo>
                <a:lnTo>
                  <a:pt x="65314" y="97971"/>
                </a:lnTo>
                <a:lnTo>
                  <a:pt x="71845" y="84909"/>
                </a:lnTo>
                <a:lnTo>
                  <a:pt x="78376" y="78377"/>
                </a:lnTo>
                <a:lnTo>
                  <a:pt x="84908" y="71846"/>
                </a:lnTo>
                <a:lnTo>
                  <a:pt x="84908" y="58783"/>
                </a:lnTo>
                <a:lnTo>
                  <a:pt x="91440" y="52252"/>
                </a:lnTo>
                <a:lnTo>
                  <a:pt x="91440" y="45720"/>
                </a:lnTo>
                <a:lnTo>
                  <a:pt x="91440" y="32657"/>
                </a:lnTo>
                <a:lnTo>
                  <a:pt x="91440" y="26126"/>
                </a:lnTo>
                <a:lnTo>
                  <a:pt x="97970" y="19594"/>
                </a:lnTo>
                <a:lnTo>
                  <a:pt x="97970" y="13063"/>
                </a:lnTo>
                <a:lnTo>
                  <a:pt x="97970" y="6531"/>
                </a:lnTo>
                <a:lnTo>
                  <a:pt x="97970" y="6531"/>
                </a:lnTo>
                <a:lnTo>
                  <a:pt x="97970" y="0"/>
                </a:lnTo>
                <a:lnTo>
                  <a:pt x="97970" y="0"/>
                </a:lnTo>
                <a:lnTo>
                  <a:pt x="97970" y="0"/>
                </a:lnTo>
                <a:lnTo>
                  <a:pt x="97970" y="0"/>
                </a:lnTo>
                <a:lnTo>
                  <a:pt x="97970" y="0"/>
                </a:lnTo>
                <a:lnTo>
                  <a:pt x="97970" y="0"/>
                </a:lnTo>
                <a:lnTo>
                  <a:pt x="97970" y="0"/>
                </a:lnTo>
                <a:lnTo>
                  <a:pt x="97970" y="0"/>
                </a:lnTo>
                <a:lnTo>
                  <a:pt x="97970" y="6531"/>
                </a:lnTo>
                <a:lnTo>
                  <a:pt x="97970" y="13063"/>
                </a:lnTo>
                <a:lnTo>
                  <a:pt x="104503" y="19594"/>
                </a:lnTo>
                <a:lnTo>
                  <a:pt x="104503" y="26126"/>
                </a:lnTo>
                <a:lnTo>
                  <a:pt x="104503" y="32657"/>
                </a:lnTo>
                <a:lnTo>
                  <a:pt x="104503" y="45720"/>
                </a:lnTo>
                <a:lnTo>
                  <a:pt x="104503" y="58783"/>
                </a:lnTo>
                <a:lnTo>
                  <a:pt x="104503" y="65314"/>
                </a:lnTo>
                <a:lnTo>
                  <a:pt x="104503" y="71846"/>
                </a:lnTo>
                <a:lnTo>
                  <a:pt x="111034" y="84909"/>
                </a:lnTo>
                <a:lnTo>
                  <a:pt x="111034" y="91440"/>
                </a:lnTo>
                <a:lnTo>
                  <a:pt x="111034" y="97971"/>
                </a:lnTo>
                <a:lnTo>
                  <a:pt x="111034" y="104503"/>
                </a:lnTo>
                <a:lnTo>
                  <a:pt x="117565" y="111034"/>
                </a:lnTo>
                <a:lnTo>
                  <a:pt x="117565" y="111034"/>
                </a:lnTo>
                <a:lnTo>
                  <a:pt x="117565" y="117566"/>
                </a:lnTo>
                <a:lnTo>
                  <a:pt x="124097" y="117566"/>
                </a:lnTo>
                <a:lnTo>
                  <a:pt x="124097" y="117566"/>
                </a:lnTo>
                <a:lnTo>
                  <a:pt x="124097" y="111034"/>
                </a:lnTo>
                <a:lnTo>
                  <a:pt x="130628" y="111034"/>
                </a:lnTo>
                <a:lnTo>
                  <a:pt x="130628" y="11103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6799217" y="2717074"/>
            <a:ext cx="313510" cy="150224"/>
          </a:xfrm>
          <a:custGeom>
            <a:avLst/>
            <a:gdLst/>
            <a:ahLst/>
            <a:cxnLst/>
            <a:rect l="l" t="t" r="r" b="b"/>
            <a:pathLst>
              <a:path w="313510" h="150224" extrusionOk="0">
                <a:moveTo>
                  <a:pt x="0" y="32657"/>
                </a:moveTo>
                <a:lnTo>
                  <a:pt x="0" y="32657"/>
                </a:lnTo>
                <a:lnTo>
                  <a:pt x="0" y="32657"/>
                </a:lnTo>
                <a:lnTo>
                  <a:pt x="0" y="39189"/>
                </a:lnTo>
                <a:lnTo>
                  <a:pt x="0" y="45720"/>
                </a:lnTo>
                <a:lnTo>
                  <a:pt x="6532" y="58783"/>
                </a:lnTo>
                <a:lnTo>
                  <a:pt x="6532" y="65315"/>
                </a:lnTo>
                <a:lnTo>
                  <a:pt x="13063" y="71846"/>
                </a:lnTo>
                <a:lnTo>
                  <a:pt x="13063" y="78377"/>
                </a:lnTo>
                <a:lnTo>
                  <a:pt x="19594" y="91440"/>
                </a:lnTo>
                <a:lnTo>
                  <a:pt x="19594" y="97972"/>
                </a:lnTo>
                <a:lnTo>
                  <a:pt x="19594" y="111034"/>
                </a:lnTo>
                <a:lnTo>
                  <a:pt x="19594" y="117566"/>
                </a:lnTo>
                <a:lnTo>
                  <a:pt x="26126" y="130629"/>
                </a:lnTo>
                <a:lnTo>
                  <a:pt x="26126" y="137160"/>
                </a:lnTo>
                <a:lnTo>
                  <a:pt x="26126" y="137160"/>
                </a:lnTo>
                <a:lnTo>
                  <a:pt x="26126" y="143691"/>
                </a:lnTo>
                <a:lnTo>
                  <a:pt x="26126" y="143691"/>
                </a:lnTo>
                <a:lnTo>
                  <a:pt x="26126" y="143691"/>
                </a:lnTo>
                <a:lnTo>
                  <a:pt x="26126" y="150223"/>
                </a:lnTo>
                <a:lnTo>
                  <a:pt x="26126" y="150223"/>
                </a:lnTo>
                <a:lnTo>
                  <a:pt x="26126" y="143691"/>
                </a:lnTo>
                <a:lnTo>
                  <a:pt x="26126" y="143691"/>
                </a:lnTo>
                <a:lnTo>
                  <a:pt x="26126" y="137160"/>
                </a:lnTo>
                <a:lnTo>
                  <a:pt x="26126" y="130629"/>
                </a:lnTo>
                <a:lnTo>
                  <a:pt x="26126" y="124097"/>
                </a:lnTo>
                <a:lnTo>
                  <a:pt x="26126" y="111034"/>
                </a:lnTo>
                <a:lnTo>
                  <a:pt x="26126" y="97972"/>
                </a:lnTo>
                <a:lnTo>
                  <a:pt x="26126" y="91440"/>
                </a:lnTo>
                <a:lnTo>
                  <a:pt x="32657" y="78377"/>
                </a:lnTo>
                <a:lnTo>
                  <a:pt x="32657" y="71846"/>
                </a:lnTo>
                <a:lnTo>
                  <a:pt x="39189" y="58783"/>
                </a:lnTo>
                <a:lnTo>
                  <a:pt x="45720" y="45720"/>
                </a:lnTo>
                <a:lnTo>
                  <a:pt x="52252" y="39189"/>
                </a:lnTo>
                <a:lnTo>
                  <a:pt x="58783" y="32657"/>
                </a:lnTo>
                <a:lnTo>
                  <a:pt x="65314" y="26126"/>
                </a:lnTo>
                <a:lnTo>
                  <a:pt x="71846" y="19594"/>
                </a:lnTo>
                <a:lnTo>
                  <a:pt x="78377" y="13063"/>
                </a:lnTo>
                <a:lnTo>
                  <a:pt x="84909" y="13063"/>
                </a:lnTo>
                <a:lnTo>
                  <a:pt x="91440" y="6531"/>
                </a:lnTo>
                <a:lnTo>
                  <a:pt x="97971" y="6531"/>
                </a:lnTo>
                <a:lnTo>
                  <a:pt x="111034" y="6531"/>
                </a:lnTo>
                <a:lnTo>
                  <a:pt x="117566" y="6531"/>
                </a:lnTo>
                <a:lnTo>
                  <a:pt x="124097" y="6531"/>
                </a:lnTo>
                <a:lnTo>
                  <a:pt x="130628" y="13063"/>
                </a:lnTo>
                <a:lnTo>
                  <a:pt x="137160" y="19594"/>
                </a:lnTo>
                <a:lnTo>
                  <a:pt x="137160" y="26126"/>
                </a:lnTo>
                <a:lnTo>
                  <a:pt x="143692" y="32657"/>
                </a:lnTo>
                <a:lnTo>
                  <a:pt x="150222" y="39189"/>
                </a:lnTo>
                <a:lnTo>
                  <a:pt x="150222" y="45720"/>
                </a:lnTo>
                <a:lnTo>
                  <a:pt x="156755" y="58783"/>
                </a:lnTo>
                <a:lnTo>
                  <a:pt x="156755" y="65315"/>
                </a:lnTo>
                <a:lnTo>
                  <a:pt x="156755" y="78377"/>
                </a:lnTo>
                <a:lnTo>
                  <a:pt x="156755" y="84909"/>
                </a:lnTo>
                <a:lnTo>
                  <a:pt x="156755" y="91440"/>
                </a:lnTo>
                <a:lnTo>
                  <a:pt x="156755" y="104503"/>
                </a:lnTo>
                <a:lnTo>
                  <a:pt x="156755" y="111034"/>
                </a:lnTo>
                <a:lnTo>
                  <a:pt x="156755" y="117566"/>
                </a:lnTo>
                <a:lnTo>
                  <a:pt x="156755" y="124097"/>
                </a:lnTo>
                <a:lnTo>
                  <a:pt x="156755" y="130629"/>
                </a:lnTo>
                <a:lnTo>
                  <a:pt x="156755" y="130629"/>
                </a:lnTo>
                <a:lnTo>
                  <a:pt x="156755" y="130629"/>
                </a:lnTo>
                <a:lnTo>
                  <a:pt x="156755" y="137160"/>
                </a:lnTo>
                <a:lnTo>
                  <a:pt x="156755" y="137160"/>
                </a:lnTo>
                <a:lnTo>
                  <a:pt x="156755" y="130629"/>
                </a:lnTo>
                <a:lnTo>
                  <a:pt x="156755" y="130629"/>
                </a:lnTo>
                <a:lnTo>
                  <a:pt x="156755" y="130629"/>
                </a:lnTo>
                <a:lnTo>
                  <a:pt x="156755" y="124097"/>
                </a:lnTo>
                <a:lnTo>
                  <a:pt x="156755" y="111034"/>
                </a:lnTo>
                <a:lnTo>
                  <a:pt x="163286" y="104503"/>
                </a:lnTo>
                <a:lnTo>
                  <a:pt x="169817" y="97972"/>
                </a:lnTo>
                <a:lnTo>
                  <a:pt x="169817" y="84909"/>
                </a:lnTo>
                <a:lnTo>
                  <a:pt x="176349" y="78377"/>
                </a:lnTo>
                <a:lnTo>
                  <a:pt x="182880" y="65315"/>
                </a:lnTo>
                <a:lnTo>
                  <a:pt x="189411" y="58783"/>
                </a:lnTo>
                <a:lnTo>
                  <a:pt x="202474" y="45720"/>
                </a:lnTo>
                <a:lnTo>
                  <a:pt x="202474" y="39189"/>
                </a:lnTo>
                <a:lnTo>
                  <a:pt x="215538" y="32657"/>
                </a:lnTo>
                <a:lnTo>
                  <a:pt x="222068" y="19594"/>
                </a:lnTo>
                <a:lnTo>
                  <a:pt x="228600" y="13063"/>
                </a:lnTo>
                <a:lnTo>
                  <a:pt x="235132" y="13063"/>
                </a:lnTo>
                <a:lnTo>
                  <a:pt x="241663" y="6531"/>
                </a:lnTo>
                <a:lnTo>
                  <a:pt x="254726" y="6531"/>
                </a:lnTo>
                <a:lnTo>
                  <a:pt x="261257" y="0"/>
                </a:lnTo>
                <a:lnTo>
                  <a:pt x="267789" y="0"/>
                </a:lnTo>
                <a:lnTo>
                  <a:pt x="274320" y="0"/>
                </a:lnTo>
                <a:lnTo>
                  <a:pt x="274320" y="0"/>
                </a:lnTo>
                <a:lnTo>
                  <a:pt x="280852" y="6531"/>
                </a:lnTo>
                <a:lnTo>
                  <a:pt x="287383" y="6531"/>
                </a:lnTo>
                <a:lnTo>
                  <a:pt x="293914" y="13063"/>
                </a:lnTo>
                <a:lnTo>
                  <a:pt x="293914" y="19594"/>
                </a:lnTo>
                <a:lnTo>
                  <a:pt x="306977" y="19594"/>
                </a:lnTo>
                <a:lnTo>
                  <a:pt x="306977" y="26126"/>
                </a:lnTo>
                <a:lnTo>
                  <a:pt x="306977" y="32657"/>
                </a:lnTo>
                <a:lnTo>
                  <a:pt x="313509" y="39189"/>
                </a:lnTo>
                <a:lnTo>
                  <a:pt x="313509" y="52252"/>
                </a:lnTo>
                <a:lnTo>
                  <a:pt x="313509" y="58783"/>
                </a:lnTo>
                <a:lnTo>
                  <a:pt x="313509" y="65315"/>
                </a:lnTo>
                <a:lnTo>
                  <a:pt x="313509" y="78377"/>
                </a:lnTo>
                <a:lnTo>
                  <a:pt x="313509" y="84909"/>
                </a:lnTo>
                <a:lnTo>
                  <a:pt x="313509" y="91440"/>
                </a:lnTo>
                <a:lnTo>
                  <a:pt x="313509" y="97972"/>
                </a:lnTo>
                <a:lnTo>
                  <a:pt x="313509" y="104503"/>
                </a:lnTo>
                <a:lnTo>
                  <a:pt x="313509" y="111034"/>
                </a:lnTo>
                <a:lnTo>
                  <a:pt x="313509" y="117566"/>
                </a:lnTo>
                <a:lnTo>
                  <a:pt x="313509" y="117566"/>
                </a:lnTo>
                <a:lnTo>
                  <a:pt x="313509" y="124097"/>
                </a:lnTo>
                <a:lnTo>
                  <a:pt x="313509" y="12409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230291" y="2828108"/>
            <a:ext cx="19595" cy="84910"/>
          </a:xfrm>
          <a:custGeom>
            <a:avLst/>
            <a:gdLst/>
            <a:ahLst/>
            <a:cxnLst/>
            <a:rect l="l" t="t" r="r" b="b"/>
            <a:pathLst>
              <a:path w="19595" h="84910" extrusionOk="0">
                <a:moveTo>
                  <a:pt x="19594" y="0"/>
                </a:moveTo>
                <a:lnTo>
                  <a:pt x="19594" y="0"/>
                </a:lnTo>
                <a:lnTo>
                  <a:pt x="19594" y="0"/>
                </a:lnTo>
                <a:lnTo>
                  <a:pt x="13064" y="6532"/>
                </a:lnTo>
                <a:lnTo>
                  <a:pt x="13064" y="13063"/>
                </a:lnTo>
                <a:lnTo>
                  <a:pt x="13064" y="19595"/>
                </a:lnTo>
                <a:lnTo>
                  <a:pt x="13064" y="26126"/>
                </a:lnTo>
                <a:lnTo>
                  <a:pt x="13064" y="26126"/>
                </a:lnTo>
                <a:lnTo>
                  <a:pt x="13064" y="32657"/>
                </a:lnTo>
                <a:lnTo>
                  <a:pt x="6532" y="39189"/>
                </a:lnTo>
                <a:lnTo>
                  <a:pt x="6532" y="45720"/>
                </a:lnTo>
                <a:lnTo>
                  <a:pt x="6532" y="52252"/>
                </a:lnTo>
                <a:lnTo>
                  <a:pt x="6532" y="58783"/>
                </a:lnTo>
                <a:lnTo>
                  <a:pt x="6532" y="65315"/>
                </a:lnTo>
                <a:lnTo>
                  <a:pt x="6532" y="65315"/>
                </a:lnTo>
                <a:lnTo>
                  <a:pt x="0" y="78378"/>
                </a:lnTo>
                <a:lnTo>
                  <a:pt x="6532" y="78378"/>
                </a:lnTo>
                <a:lnTo>
                  <a:pt x="6532" y="84909"/>
                </a:lnTo>
                <a:lnTo>
                  <a:pt x="6532" y="84909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7373983" y="2730137"/>
            <a:ext cx="143692" cy="137161"/>
          </a:xfrm>
          <a:custGeom>
            <a:avLst/>
            <a:gdLst/>
            <a:ahLst/>
            <a:cxnLst/>
            <a:rect l="l" t="t" r="r" b="b"/>
            <a:pathLst>
              <a:path w="143692" h="137161" extrusionOk="0">
                <a:moveTo>
                  <a:pt x="97972" y="13063"/>
                </a:moveTo>
                <a:lnTo>
                  <a:pt x="97972" y="13063"/>
                </a:lnTo>
                <a:lnTo>
                  <a:pt x="97972" y="6531"/>
                </a:lnTo>
                <a:lnTo>
                  <a:pt x="97972" y="6531"/>
                </a:lnTo>
                <a:lnTo>
                  <a:pt x="97972" y="6531"/>
                </a:lnTo>
                <a:lnTo>
                  <a:pt x="97972" y="0"/>
                </a:lnTo>
                <a:lnTo>
                  <a:pt x="91440" y="0"/>
                </a:lnTo>
                <a:lnTo>
                  <a:pt x="84908" y="0"/>
                </a:lnTo>
                <a:lnTo>
                  <a:pt x="78377" y="6531"/>
                </a:lnTo>
                <a:lnTo>
                  <a:pt x="71845" y="6531"/>
                </a:lnTo>
                <a:lnTo>
                  <a:pt x="65314" y="13063"/>
                </a:lnTo>
                <a:lnTo>
                  <a:pt x="58783" y="19594"/>
                </a:lnTo>
                <a:lnTo>
                  <a:pt x="45720" y="26126"/>
                </a:lnTo>
                <a:lnTo>
                  <a:pt x="39189" y="32657"/>
                </a:lnTo>
                <a:lnTo>
                  <a:pt x="26126" y="45720"/>
                </a:lnTo>
                <a:lnTo>
                  <a:pt x="19594" y="52252"/>
                </a:lnTo>
                <a:lnTo>
                  <a:pt x="13062" y="65314"/>
                </a:lnTo>
                <a:lnTo>
                  <a:pt x="6531" y="71846"/>
                </a:lnTo>
                <a:lnTo>
                  <a:pt x="6531" y="84909"/>
                </a:lnTo>
                <a:lnTo>
                  <a:pt x="0" y="91440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7"/>
                </a:lnTo>
                <a:lnTo>
                  <a:pt x="6531" y="130628"/>
                </a:lnTo>
                <a:lnTo>
                  <a:pt x="13062" y="130628"/>
                </a:lnTo>
                <a:lnTo>
                  <a:pt x="26126" y="137160"/>
                </a:lnTo>
                <a:lnTo>
                  <a:pt x="32656" y="137160"/>
                </a:lnTo>
                <a:lnTo>
                  <a:pt x="39189" y="137160"/>
                </a:lnTo>
                <a:lnTo>
                  <a:pt x="58783" y="137160"/>
                </a:lnTo>
                <a:lnTo>
                  <a:pt x="71845" y="137160"/>
                </a:lnTo>
                <a:lnTo>
                  <a:pt x="84908" y="137160"/>
                </a:lnTo>
                <a:lnTo>
                  <a:pt x="97972" y="130628"/>
                </a:lnTo>
                <a:lnTo>
                  <a:pt x="104502" y="124097"/>
                </a:lnTo>
                <a:lnTo>
                  <a:pt x="117566" y="117566"/>
                </a:lnTo>
                <a:lnTo>
                  <a:pt x="124097" y="117566"/>
                </a:lnTo>
                <a:lnTo>
                  <a:pt x="130628" y="104503"/>
                </a:lnTo>
                <a:lnTo>
                  <a:pt x="137160" y="97971"/>
                </a:lnTo>
                <a:lnTo>
                  <a:pt x="137160" y="91440"/>
                </a:lnTo>
                <a:lnTo>
                  <a:pt x="143691" y="78377"/>
                </a:lnTo>
                <a:lnTo>
                  <a:pt x="143691" y="71846"/>
                </a:lnTo>
                <a:lnTo>
                  <a:pt x="143691" y="65314"/>
                </a:lnTo>
                <a:lnTo>
                  <a:pt x="143691" y="52252"/>
                </a:lnTo>
                <a:lnTo>
                  <a:pt x="137160" y="45720"/>
                </a:lnTo>
                <a:lnTo>
                  <a:pt x="137160" y="39189"/>
                </a:lnTo>
                <a:lnTo>
                  <a:pt x="130628" y="32657"/>
                </a:lnTo>
                <a:lnTo>
                  <a:pt x="130628" y="26126"/>
                </a:lnTo>
                <a:lnTo>
                  <a:pt x="124097" y="19594"/>
                </a:lnTo>
                <a:lnTo>
                  <a:pt x="117566" y="19594"/>
                </a:lnTo>
                <a:lnTo>
                  <a:pt x="111034" y="19594"/>
                </a:lnTo>
                <a:lnTo>
                  <a:pt x="104502" y="13063"/>
                </a:lnTo>
                <a:lnTo>
                  <a:pt x="97972" y="13063"/>
                </a:lnTo>
                <a:lnTo>
                  <a:pt x="91440" y="13063"/>
                </a:lnTo>
                <a:lnTo>
                  <a:pt x="84908" y="13063"/>
                </a:lnTo>
                <a:lnTo>
                  <a:pt x="84908" y="13063"/>
                </a:lnTo>
                <a:lnTo>
                  <a:pt x="78377" y="13063"/>
                </a:lnTo>
                <a:lnTo>
                  <a:pt x="78377" y="13063"/>
                </a:lnTo>
                <a:lnTo>
                  <a:pt x="78377" y="13063"/>
                </a:lnTo>
                <a:lnTo>
                  <a:pt x="71845" y="13063"/>
                </a:lnTo>
                <a:lnTo>
                  <a:pt x="71845" y="19594"/>
                </a:lnTo>
                <a:lnTo>
                  <a:pt x="71845" y="1959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615645" y="2749731"/>
            <a:ext cx="13065" cy="91441"/>
          </a:xfrm>
          <a:custGeom>
            <a:avLst/>
            <a:gdLst/>
            <a:ahLst/>
            <a:cxnLst/>
            <a:rect l="l" t="t" r="r" b="b"/>
            <a:pathLst>
              <a:path w="13065" h="91441" extrusionOk="0">
                <a:moveTo>
                  <a:pt x="13064" y="0"/>
                </a:moveTo>
                <a:lnTo>
                  <a:pt x="13064" y="0"/>
                </a:lnTo>
                <a:lnTo>
                  <a:pt x="13064" y="0"/>
                </a:lnTo>
                <a:lnTo>
                  <a:pt x="13064" y="0"/>
                </a:lnTo>
                <a:lnTo>
                  <a:pt x="13064" y="6532"/>
                </a:lnTo>
                <a:lnTo>
                  <a:pt x="13064" y="6532"/>
                </a:lnTo>
                <a:lnTo>
                  <a:pt x="13064" y="13063"/>
                </a:lnTo>
                <a:lnTo>
                  <a:pt x="13064" y="13063"/>
                </a:lnTo>
                <a:lnTo>
                  <a:pt x="13064" y="26126"/>
                </a:lnTo>
                <a:lnTo>
                  <a:pt x="6532" y="32658"/>
                </a:lnTo>
                <a:lnTo>
                  <a:pt x="6532" y="39189"/>
                </a:lnTo>
                <a:lnTo>
                  <a:pt x="6532" y="45720"/>
                </a:lnTo>
                <a:lnTo>
                  <a:pt x="6532" y="52252"/>
                </a:lnTo>
                <a:lnTo>
                  <a:pt x="6532" y="58783"/>
                </a:lnTo>
                <a:lnTo>
                  <a:pt x="6532" y="65315"/>
                </a:lnTo>
                <a:lnTo>
                  <a:pt x="6532" y="71846"/>
                </a:lnTo>
                <a:lnTo>
                  <a:pt x="6532" y="78377"/>
                </a:lnTo>
                <a:lnTo>
                  <a:pt x="6532" y="84909"/>
                </a:lnTo>
                <a:lnTo>
                  <a:pt x="6532" y="91440"/>
                </a:lnTo>
                <a:lnTo>
                  <a:pt x="0" y="91440"/>
                </a:lnTo>
                <a:lnTo>
                  <a:pt x="0" y="91440"/>
                </a:lnTo>
                <a:lnTo>
                  <a:pt x="0" y="9144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7635239" y="2651760"/>
            <a:ext cx="6534" cy="26127"/>
          </a:xfrm>
          <a:custGeom>
            <a:avLst/>
            <a:gdLst/>
            <a:ahLst/>
            <a:cxnLst/>
            <a:rect l="l" t="t" r="r" b="b"/>
            <a:pathLst>
              <a:path w="6534" h="26127" extrusionOk="0">
                <a:moveTo>
                  <a:pt x="6533" y="0"/>
                </a:moveTo>
                <a:lnTo>
                  <a:pt x="6533" y="0"/>
                </a:lnTo>
                <a:lnTo>
                  <a:pt x="6533" y="6531"/>
                </a:lnTo>
                <a:lnTo>
                  <a:pt x="6533" y="6531"/>
                </a:lnTo>
                <a:lnTo>
                  <a:pt x="6533" y="6531"/>
                </a:lnTo>
                <a:lnTo>
                  <a:pt x="0" y="13063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2612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7765869" y="2592977"/>
            <a:ext cx="19595" cy="248195"/>
          </a:xfrm>
          <a:custGeom>
            <a:avLst/>
            <a:gdLst/>
            <a:ahLst/>
            <a:cxnLst/>
            <a:rect l="l" t="t" r="r" b="b"/>
            <a:pathLst>
              <a:path w="19595" h="248195" extrusionOk="0">
                <a:moveTo>
                  <a:pt x="19594" y="0"/>
                </a:moveTo>
                <a:lnTo>
                  <a:pt x="13062" y="0"/>
                </a:lnTo>
                <a:lnTo>
                  <a:pt x="13062" y="6531"/>
                </a:lnTo>
                <a:lnTo>
                  <a:pt x="13062" y="6531"/>
                </a:lnTo>
                <a:lnTo>
                  <a:pt x="13062" y="13063"/>
                </a:lnTo>
                <a:lnTo>
                  <a:pt x="13062" y="19594"/>
                </a:lnTo>
                <a:lnTo>
                  <a:pt x="13062" y="26126"/>
                </a:lnTo>
                <a:lnTo>
                  <a:pt x="13062" y="32657"/>
                </a:lnTo>
                <a:lnTo>
                  <a:pt x="13062" y="45720"/>
                </a:lnTo>
                <a:lnTo>
                  <a:pt x="13062" y="52251"/>
                </a:lnTo>
                <a:lnTo>
                  <a:pt x="13062" y="65314"/>
                </a:lnTo>
                <a:lnTo>
                  <a:pt x="13062" y="78377"/>
                </a:lnTo>
                <a:lnTo>
                  <a:pt x="13062" y="84909"/>
                </a:lnTo>
                <a:lnTo>
                  <a:pt x="6531" y="97972"/>
                </a:lnTo>
                <a:lnTo>
                  <a:pt x="6531" y="111034"/>
                </a:lnTo>
                <a:lnTo>
                  <a:pt x="6531" y="124097"/>
                </a:lnTo>
                <a:lnTo>
                  <a:pt x="6531" y="137160"/>
                </a:lnTo>
                <a:lnTo>
                  <a:pt x="6531" y="143691"/>
                </a:lnTo>
                <a:lnTo>
                  <a:pt x="6531" y="156754"/>
                </a:lnTo>
                <a:lnTo>
                  <a:pt x="6531" y="169817"/>
                </a:lnTo>
                <a:lnTo>
                  <a:pt x="6531" y="182880"/>
                </a:lnTo>
                <a:lnTo>
                  <a:pt x="6531" y="189412"/>
                </a:lnTo>
                <a:lnTo>
                  <a:pt x="0" y="195943"/>
                </a:lnTo>
                <a:lnTo>
                  <a:pt x="0" y="202474"/>
                </a:lnTo>
                <a:lnTo>
                  <a:pt x="0" y="215537"/>
                </a:lnTo>
                <a:lnTo>
                  <a:pt x="0" y="215537"/>
                </a:lnTo>
                <a:lnTo>
                  <a:pt x="0" y="222069"/>
                </a:lnTo>
                <a:lnTo>
                  <a:pt x="0" y="228600"/>
                </a:lnTo>
                <a:lnTo>
                  <a:pt x="0" y="235131"/>
                </a:lnTo>
                <a:lnTo>
                  <a:pt x="0" y="235131"/>
                </a:lnTo>
                <a:lnTo>
                  <a:pt x="0" y="241663"/>
                </a:lnTo>
                <a:lnTo>
                  <a:pt x="0" y="241663"/>
                </a:lnTo>
                <a:lnTo>
                  <a:pt x="0" y="248194"/>
                </a:lnTo>
                <a:lnTo>
                  <a:pt x="0" y="24819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417320" y="3350623"/>
            <a:ext cx="209007" cy="13064"/>
          </a:xfrm>
          <a:custGeom>
            <a:avLst/>
            <a:gdLst/>
            <a:ahLst/>
            <a:cxnLst/>
            <a:rect l="l" t="t" r="r" b="b"/>
            <a:pathLst>
              <a:path w="209007" h="13064" extrusionOk="0">
                <a:moveTo>
                  <a:pt x="58783" y="13063"/>
                </a:moveTo>
                <a:lnTo>
                  <a:pt x="58783" y="6531"/>
                </a:lnTo>
                <a:lnTo>
                  <a:pt x="58783" y="6531"/>
                </a:lnTo>
                <a:lnTo>
                  <a:pt x="58783" y="6531"/>
                </a:lnTo>
                <a:lnTo>
                  <a:pt x="58783" y="6531"/>
                </a:lnTo>
                <a:lnTo>
                  <a:pt x="58783" y="6531"/>
                </a:lnTo>
                <a:lnTo>
                  <a:pt x="58783" y="6531"/>
                </a:lnTo>
                <a:lnTo>
                  <a:pt x="58783" y="6531"/>
                </a:lnTo>
                <a:lnTo>
                  <a:pt x="58783" y="6531"/>
                </a:lnTo>
                <a:lnTo>
                  <a:pt x="58783" y="6531"/>
                </a:lnTo>
                <a:lnTo>
                  <a:pt x="65314" y="6531"/>
                </a:lnTo>
                <a:lnTo>
                  <a:pt x="65314" y="6531"/>
                </a:lnTo>
                <a:lnTo>
                  <a:pt x="71846" y="6531"/>
                </a:lnTo>
                <a:lnTo>
                  <a:pt x="78377" y="0"/>
                </a:lnTo>
                <a:lnTo>
                  <a:pt x="84909" y="0"/>
                </a:lnTo>
                <a:lnTo>
                  <a:pt x="97972" y="0"/>
                </a:lnTo>
                <a:lnTo>
                  <a:pt x="104503" y="0"/>
                </a:lnTo>
                <a:lnTo>
                  <a:pt x="117566" y="0"/>
                </a:lnTo>
                <a:lnTo>
                  <a:pt x="130629" y="0"/>
                </a:lnTo>
                <a:lnTo>
                  <a:pt x="137160" y="0"/>
                </a:lnTo>
                <a:lnTo>
                  <a:pt x="150223" y="0"/>
                </a:lnTo>
                <a:lnTo>
                  <a:pt x="163286" y="0"/>
                </a:lnTo>
                <a:lnTo>
                  <a:pt x="169817" y="0"/>
                </a:lnTo>
                <a:lnTo>
                  <a:pt x="182880" y="0"/>
                </a:lnTo>
                <a:lnTo>
                  <a:pt x="189412" y="0"/>
                </a:lnTo>
                <a:lnTo>
                  <a:pt x="195943" y="0"/>
                </a:lnTo>
                <a:lnTo>
                  <a:pt x="202474" y="0"/>
                </a:lnTo>
                <a:lnTo>
                  <a:pt x="202474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9006" y="0"/>
                </a:lnTo>
                <a:lnTo>
                  <a:pt x="202474" y="0"/>
                </a:lnTo>
                <a:lnTo>
                  <a:pt x="195943" y="0"/>
                </a:lnTo>
                <a:lnTo>
                  <a:pt x="182880" y="0"/>
                </a:lnTo>
                <a:lnTo>
                  <a:pt x="169817" y="0"/>
                </a:lnTo>
                <a:lnTo>
                  <a:pt x="163286" y="0"/>
                </a:lnTo>
                <a:lnTo>
                  <a:pt x="150223" y="6531"/>
                </a:lnTo>
                <a:lnTo>
                  <a:pt x="137160" y="6531"/>
                </a:lnTo>
                <a:lnTo>
                  <a:pt x="124097" y="6531"/>
                </a:lnTo>
                <a:lnTo>
                  <a:pt x="104503" y="6531"/>
                </a:lnTo>
                <a:lnTo>
                  <a:pt x="91440" y="6531"/>
                </a:lnTo>
                <a:lnTo>
                  <a:pt x="78377" y="6531"/>
                </a:lnTo>
                <a:lnTo>
                  <a:pt x="65314" y="6531"/>
                </a:lnTo>
                <a:lnTo>
                  <a:pt x="52252" y="6531"/>
                </a:lnTo>
                <a:lnTo>
                  <a:pt x="39189" y="6531"/>
                </a:lnTo>
                <a:lnTo>
                  <a:pt x="32657" y="6531"/>
                </a:lnTo>
                <a:lnTo>
                  <a:pt x="19594" y="6531"/>
                </a:lnTo>
                <a:lnTo>
                  <a:pt x="19594" y="6531"/>
                </a:lnTo>
                <a:lnTo>
                  <a:pt x="13063" y="6531"/>
                </a:lnTo>
                <a:lnTo>
                  <a:pt x="6531" y="6531"/>
                </a:lnTo>
                <a:lnTo>
                  <a:pt x="6531" y="6531"/>
                </a:lnTo>
                <a:lnTo>
                  <a:pt x="6531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6531" y="6531"/>
                </a:lnTo>
                <a:lnTo>
                  <a:pt x="6531" y="6531"/>
                </a:lnTo>
                <a:lnTo>
                  <a:pt x="13063" y="6531"/>
                </a:lnTo>
                <a:lnTo>
                  <a:pt x="19594" y="6531"/>
                </a:lnTo>
                <a:lnTo>
                  <a:pt x="32657" y="6531"/>
                </a:lnTo>
                <a:lnTo>
                  <a:pt x="39189" y="6531"/>
                </a:lnTo>
                <a:lnTo>
                  <a:pt x="52252" y="6531"/>
                </a:lnTo>
                <a:lnTo>
                  <a:pt x="58783" y="6531"/>
                </a:lnTo>
                <a:lnTo>
                  <a:pt x="71846" y="13063"/>
                </a:lnTo>
                <a:lnTo>
                  <a:pt x="84909" y="13063"/>
                </a:lnTo>
                <a:lnTo>
                  <a:pt x="97972" y="6531"/>
                </a:lnTo>
                <a:lnTo>
                  <a:pt x="111034" y="6531"/>
                </a:lnTo>
                <a:lnTo>
                  <a:pt x="124097" y="6531"/>
                </a:lnTo>
                <a:lnTo>
                  <a:pt x="137160" y="6531"/>
                </a:lnTo>
                <a:lnTo>
                  <a:pt x="150223" y="6531"/>
                </a:lnTo>
                <a:lnTo>
                  <a:pt x="156754" y="6531"/>
                </a:lnTo>
                <a:lnTo>
                  <a:pt x="169817" y="6531"/>
                </a:lnTo>
                <a:lnTo>
                  <a:pt x="169817" y="6531"/>
                </a:lnTo>
                <a:lnTo>
                  <a:pt x="182880" y="6531"/>
                </a:lnTo>
                <a:lnTo>
                  <a:pt x="182880" y="6531"/>
                </a:lnTo>
                <a:lnTo>
                  <a:pt x="189412" y="6531"/>
                </a:lnTo>
                <a:lnTo>
                  <a:pt x="189412" y="6531"/>
                </a:lnTo>
                <a:lnTo>
                  <a:pt x="195943" y="6531"/>
                </a:lnTo>
                <a:lnTo>
                  <a:pt x="195943" y="6531"/>
                </a:lnTo>
                <a:lnTo>
                  <a:pt x="195943" y="6531"/>
                </a:lnTo>
                <a:lnTo>
                  <a:pt x="195943" y="6531"/>
                </a:lnTo>
                <a:lnTo>
                  <a:pt x="195943" y="6531"/>
                </a:lnTo>
                <a:lnTo>
                  <a:pt x="189412" y="6531"/>
                </a:lnTo>
                <a:lnTo>
                  <a:pt x="182880" y="6531"/>
                </a:lnTo>
                <a:lnTo>
                  <a:pt x="182880" y="6531"/>
                </a:lnTo>
                <a:lnTo>
                  <a:pt x="176349" y="6531"/>
                </a:lnTo>
                <a:lnTo>
                  <a:pt x="169817" y="6531"/>
                </a:lnTo>
                <a:lnTo>
                  <a:pt x="163286" y="6531"/>
                </a:lnTo>
                <a:lnTo>
                  <a:pt x="156754" y="6531"/>
                </a:lnTo>
                <a:lnTo>
                  <a:pt x="150223" y="6531"/>
                </a:lnTo>
                <a:lnTo>
                  <a:pt x="137160" y="6531"/>
                </a:lnTo>
                <a:lnTo>
                  <a:pt x="130629" y="6531"/>
                </a:lnTo>
                <a:lnTo>
                  <a:pt x="124097" y="6531"/>
                </a:lnTo>
                <a:lnTo>
                  <a:pt x="111034" y="6531"/>
                </a:lnTo>
                <a:lnTo>
                  <a:pt x="97972" y="6531"/>
                </a:lnTo>
                <a:lnTo>
                  <a:pt x="91440" y="6531"/>
                </a:lnTo>
                <a:lnTo>
                  <a:pt x="78377" y="13063"/>
                </a:lnTo>
                <a:lnTo>
                  <a:pt x="78377" y="13063"/>
                </a:lnTo>
                <a:lnTo>
                  <a:pt x="65314" y="13063"/>
                </a:lnTo>
                <a:lnTo>
                  <a:pt x="52252" y="13063"/>
                </a:lnTo>
                <a:lnTo>
                  <a:pt x="52252" y="1306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7060474" y="3311434"/>
            <a:ext cx="202476" cy="26127"/>
          </a:xfrm>
          <a:custGeom>
            <a:avLst/>
            <a:gdLst/>
            <a:ahLst/>
            <a:cxnLst/>
            <a:rect l="l" t="t" r="r" b="b"/>
            <a:pathLst>
              <a:path w="202476" h="26127" extrusionOk="0">
                <a:moveTo>
                  <a:pt x="182881" y="19594"/>
                </a:moveTo>
                <a:lnTo>
                  <a:pt x="182881" y="19594"/>
                </a:lnTo>
                <a:lnTo>
                  <a:pt x="182881" y="19594"/>
                </a:lnTo>
                <a:lnTo>
                  <a:pt x="176349" y="19594"/>
                </a:lnTo>
                <a:lnTo>
                  <a:pt x="176349" y="13063"/>
                </a:lnTo>
                <a:lnTo>
                  <a:pt x="169817" y="13063"/>
                </a:lnTo>
                <a:lnTo>
                  <a:pt x="163286" y="13063"/>
                </a:lnTo>
                <a:lnTo>
                  <a:pt x="163286" y="13063"/>
                </a:lnTo>
                <a:lnTo>
                  <a:pt x="150223" y="13063"/>
                </a:lnTo>
                <a:lnTo>
                  <a:pt x="143692" y="6532"/>
                </a:lnTo>
                <a:lnTo>
                  <a:pt x="130629" y="6532"/>
                </a:lnTo>
                <a:lnTo>
                  <a:pt x="117565" y="6532"/>
                </a:lnTo>
                <a:lnTo>
                  <a:pt x="111035" y="6532"/>
                </a:lnTo>
                <a:lnTo>
                  <a:pt x="97971" y="6532"/>
                </a:lnTo>
                <a:lnTo>
                  <a:pt x="84909" y="0"/>
                </a:lnTo>
                <a:lnTo>
                  <a:pt x="78377" y="0"/>
                </a:lnTo>
                <a:lnTo>
                  <a:pt x="71846" y="0"/>
                </a:lnTo>
                <a:lnTo>
                  <a:pt x="58783" y="0"/>
                </a:lnTo>
                <a:lnTo>
                  <a:pt x="58783" y="0"/>
                </a:lnTo>
                <a:lnTo>
                  <a:pt x="45720" y="0"/>
                </a:lnTo>
                <a:lnTo>
                  <a:pt x="45720" y="0"/>
                </a:lnTo>
                <a:lnTo>
                  <a:pt x="39189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0"/>
                </a:lnTo>
                <a:lnTo>
                  <a:pt x="26126" y="0"/>
                </a:lnTo>
                <a:lnTo>
                  <a:pt x="26126" y="0"/>
                </a:lnTo>
                <a:lnTo>
                  <a:pt x="26126" y="0"/>
                </a:lnTo>
                <a:lnTo>
                  <a:pt x="26126" y="0"/>
                </a:lnTo>
                <a:lnTo>
                  <a:pt x="32657" y="0"/>
                </a:lnTo>
                <a:lnTo>
                  <a:pt x="39189" y="0"/>
                </a:lnTo>
                <a:lnTo>
                  <a:pt x="45720" y="0"/>
                </a:lnTo>
                <a:lnTo>
                  <a:pt x="52252" y="0"/>
                </a:lnTo>
                <a:lnTo>
                  <a:pt x="58783" y="0"/>
                </a:lnTo>
                <a:lnTo>
                  <a:pt x="65314" y="0"/>
                </a:lnTo>
                <a:lnTo>
                  <a:pt x="78377" y="0"/>
                </a:lnTo>
                <a:lnTo>
                  <a:pt x="84909" y="6532"/>
                </a:lnTo>
                <a:lnTo>
                  <a:pt x="97971" y="6532"/>
                </a:lnTo>
                <a:lnTo>
                  <a:pt x="104503" y="6532"/>
                </a:lnTo>
                <a:lnTo>
                  <a:pt x="117565" y="6532"/>
                </a:lnTo>
                <a:lnTo>
                  <a:pt x="124098" y="6532"/>
                </a:lnTo>
                <a:lnTo>
                  <a:pt x="137160" y="6532"/>
                </a:lnTo>
                <a:lnTo>
                  <a:pt x="143692" y="6532"/>
                </a:lnTo>
                <a:lnTo>
                  <a:pt x="150223" y="6532"/>
                </a:lnTo>
                <a:lnTo>
                  <a:pt x="156754" y="6532"/>
                </a:lnTo>
                <a:lnTo>
                  <a:pt x="156754" y="6532"/>
                </a:lnTo>
                <a:lnTo>
                  <a:pt x="163286" y="6532"/>
                </a:lnTo>
                <a:lnTo>
                  <a:pt x="163286" y="6532"/>
                </a:lnTo>
                <a:lnTo>
                  <a:pt x="163286" y="6532"/>
                </a:lnTo>
                <a:lnTo>
                  <a:pt x="163286" y="6532"/>
                </a:lnTo>
                <a:lnTo>
                  <a:pt x="163286" y="6532"/>
                </a:lnTo>
                <a:lnTo>
                  <a:pt x="163286" y="6532"/>
                </a:lnTo>
                <a:lnTo>
                  <a:pt x="163286" y="6532"/>
                </a:lnTo>
                <a:lnTo>
                  <a:pt x="156754" y="13063"/>
                </a:lnTo>
                <a:lnTo>
                  <a:pt x="150223" y="6532"/>
                </a:lnTo>
                <a:lnTo>
                  <a:pt x="143692" y="13063"/>
                </a:lnTo>
                <a:lnTo>
                  <a:pt x="130629" y="13063"/>
                </a:lnTo>
                <a:lnTo>
                  <a:pt x="117565" y="13063"/>
                </a:lnTo>
                <a:lnTo>
                  <a:pt x="111035" y="13063"/>
                </a:lnTo>
                <a:lnTo>
                  <a:pt x="97971" y="13063"/>
                </a:lnTo>
                <a:lnTo>
                  <a:pt x="91440" y="13063"/>
                </a:lnTo>
                <a:lnTo>
                  <a:pt x="78377" y="13063"/>
                </a:lnTo>
                <a:lnTo>
                  <a:pt x="71846" y="13063"/>
                </a:lnTo>
                <a:lnTo>
                  <a:pt x="65314" y="13063"/>
                </a:lnTo>
                <a:lnTo>
                  <a:pt x="58783" y="13063"/>
                </a:lnTo>
                <a:lnTo>
                  <a:pt x="52252" y="13063"/>
                </a:lnTo>
                <a:lnTo>
                  <a:pt x="52252" y="13063"/>
                </a:lnTo>
                <a:lnTo>
                  <a:pt x="45720" y="13063"/>
                </a:lnTo>
                <a:lnTo>
                  <a:pt x="45720" y="13063"/>
                </a:lnTo>
                <a:lnTo>
                  <a:pt x="45720" y="19594"/>
                </a:lnTo>
                <a:lnTo>
                  <a:pt x="45720" y="13063"/>
                </a:lnTo>
                <a:lnTo>
                  <a:pt x="52252" y="13063"/>
                </a:lnTo>
                <a:lnTo>
                  <a:pt x="58783" y="13063"/>
                </a:lnTo>
                <a:lnTo>
                  <a:pt x="65314" y="13063"/>
                </a:lnTo>
                <a:lnTo>
                  <a:pt x="78377" y="13063"/>
                </a:lnTo>
                <a:lnTo>
                  <a:pt x="84909" y="13063"/>
                </a:lnTo>
                <a:lnTo>
                  <a:pt x="104503" y="13063"/>
                </a:lnTo>
                <a:lnTo>
                  <a:pt x="117565" y="13063"/>
                </a:lnTo>
                <a:lnTo>
                  <a:pt x="130629" y="13063"/>
                </a:lnTo>
                <a:lnTo>
                  <a:pt x="150223" y="13063"/>
                </a:lnTo>
                <a:lnTo>
                  <a:pt x="163286" y="13063"/>
                </a:lnTo>
                <a:lnTo>
                  <a:pt x="176349" y="13063"/>
                </a:lnTo>
                <a:lnTo>
                  <a:pt x="182881" y="13063"/>
                </a:lnTo>
                <a:lnTo>
                  <a:pt x="189411" y="19594"/>
                </a:lnTo>
                <a:lnTo>
                  <a:pt x="195943" y="19594"/>
                </a:lnTo>
                <a:lnTo>
                  <a:pt x="202475" y="19594"/>
                </a:lnTo>
                <a:lnTo>
                  <a:pt x="202475" y="19594"/>
                </a:lnTo>
                <a:lnTo>
                  <a:pt x="202475" y="19594"/>
                </a:lnTo>
                <a:lnTo>
                  <a:pt x="202475" y="19594"/>
                </a:lnTo>
                <a:lnTo>
                  <a:pt x="202475" y="19594"/>
                </a:lnTo>
                <a:lnTo>
                  <a:pt x="195943" y="19594"/>
                </a:lnTo>
                <a:lnTo>
                  <a:pt x="189411" y="19594"/>
                </a:lnTo>
                <a:lnTo>
                  <a:pt x="182881" y="19594"/>
                </a:lnTo>
                <a:lnTo>
                  <a:pt x="169817" y="19594"/>
                </a:lnTo>
                <a:lnTo>
                  <a:pt x="156754" y="19594"/>
                </a:lnTo>
                <a:lnTo>
                  <a:pt x="143692" y="19594"/>
                </a:lnTo>
                <a:lnTo>
                  <a:pt x="124098" y="19594"/>
                </a:lnTo>
                <a:lnTo>
                  <a:pt x="111035" y="19594"/>
                </a:lnTo>
                <a:lnTo>
                  <a:pt x="91440" y="19594"/>
                </a:lnTo>
                <a:lnTo>
                  <a:pt x="78377" y="19594"/>
                </a:lnTo>
                <a:lnTo>
                  <a:pt x="58783" y="19594"/>
                </a:lnTo>
                <a:lnTo>
                  <a:pt x="45720" y="19594"/>
                </a:lnTo>
                <a:lnTo>
                  <a:pt x="32657" y="19594"/>
                </a:lnTo>
                <a:lnTo>
                  <a:pt x="26126" y="19594"/>
                </a:lnTo>
                <a:lnTo>
                  <a:pt x="13063" y="19594"/>
                </a:lnTo>
                <a:lnTo>
                  <a:pt x="13063" y="19594"/>
                </a:lnTo>
                <a:lnTo>
                  <a:pt x="6532" y="19594"/>
                </a:lnTo>
                <a:lnTo>
                  <a:pt x="6532" y="26126"/>
                </a:lnTo>
                <a:lnTo>
                  <a:pt x="6532" y="19594"/>
                </a:lnTo>
                <a:lnTo>
                  <a:pt x="0" y="19594"/>
                </a:lnTo>
                <a:lnTo>
                  <a:pt x="0" y="26126"/>
                </a:lnTo>
                <a:lnTo>
                  <a:pt x="0" y="19594"/>
                </a:lnTo>
                <a:lnTo>
                  <a:pt x="6532" y="19594"/>
                </a:lnTo>
                <a:lnTo>
                  <a:pt x="13063" y="19594"/>
                </a:lnTo>
                <a:lnTo>
                  <a:pt x="19595" y="19594"/>
                </a:lnTo>
                <a:lnTo>
                  <a:pt x="26126" y="19594"/>
                </a:lnTo>
                <a:lnTo>
                  <a:pt x="32657" y="19594"/>
                </a:lnTo>
                <a:lnTo>
                  <a:pt x="45720" y="19594"/>
                </a:lnTo>
                <a:lnTo>
                  <a:pt x="58783" y="19594"/>
                </a:lnTo>
                <a:lnTo>
                  <a:pt x="71846" y="19594"/>
                </a:lnTo>
                <a:lnTo>
                  <a:pt x="84909" y="19594"/>
                </a:lnTo>
                <a:lnTo>
                  <a:pt x="104503" y="19594"/>
                </a:lnTo>
                <a:lnTo>
                  <a:pt x="117565" y="19594"/>
                </a:lnTo>
                <a:lnTo>
                  <a:pt x="130629" y="19594"/>
                </a:lnTo>
                <a:lnTo>
                  <a:pt x="143692" y="19594"/>
                </a:lnTo>
                <a:lnTo>
                  <a:pt x="150223" y="19594"/>
                </a:lnTo>
                <a:lnTo>
                  <a:pt x="156754" y="19594"/>
                </a:lnTo>
                <a:lnTo>
                  <a:pt x="163286" y="19594"/>
                </a:lnTo>
                <a:lnTo>
                  <a:pt x="163286" y="19594"/>
                </a:lnTo>
                <a:lnTo>
                  <a:pt x="163286" y="19594"/>
                </a:lnTo>
                <a:lnTo>
                  <a:pt x="163286" y="19594"/>
                </a:lnTo>
                <a:lnTo>
                  <a:pt x="163286" y="19594"/>
                </a:lnTo>
                <a:lnTo>
                  <a:pt x="163286" y="19594"/>
                </a:lnTo>
                <a:lnTo>
                  <a:pt x="163286" y="19594"/>
                </a:lnTo>
                <a:lnTo>
                  <a:pt x="163286" y="19594"/>
                </a:lnTo>
                <a:lnTo>
                  <a:pt x="156754" y="19594"/>
                </a:lnTo>
                <a:lnTo>
                  <a:pt x="150223" y="19594"/>
                </a:lnTo>
                <a:lnTo>
                  <a:pt x="137160" y="19594"/>
                </a:lnTo>
                <a:lnTo>
                  <a:pt x="124098" y="19594"/>
                </a:lnTo>
                <a:lnTo>
                  <a:pt x="117565" y="19594"/>
                </a:lnTo>
                <a:lnTo>
                  <a:pt x="104503" y="19594"/>
                </a:lnTo>
                <a:lnTo>
                  <a:pt x="91440" y="13063"/>
                </a:lnTo>
                <a:lnTo>
                  <a:pt x="84909" y="13063"/>
                </a:lnTo>
                <a:lnTo>
                  <a:pt x="71846" y="13063"/>
                </a:lnTo>
                <a:lnTo>
                  <a:pt x="65314" y="13063"/>
                </a:lnTo>
                <a:lnTo>
                  <a:pt x="58783" y="13063"/>
                </a:lnTo>
                <a:lnTo>
                  <a:pt x="52252" y="13063"/>
                </a:lnTo>
                <a:lnTo>
                  <a:pt x="45720" y="13063"/>
                </a:lnTo>
                <a:lnTo>
                  <a:pt x="39189" y="13063"/>
                </a:lnTo>
                <a:lnTo>
                  <a:pt x="39189" y="1306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4748349" y="3918857"/>
            <a:ext cx="274321" cy="143693"/>
          </a:xfrm>
          <a:custGeom>
            <a:avLst/>
            <a:gdLst/>
            <a:ahLst/>
            <a:cxnLst/>
            <a:rect l="l" t="t" r="r" b="b"/>
            <a:pathLst>
              <a:path w="274321" h="143693" extrusionOk="0">
                <a:moveTo>
                  <a:pt x="13062" y="0"/>
                </a:moveTo>
                <a:lnTo>
                  <a:pt x="6531" y="0"/>
                </a:lnTo>
                <a:lnTo>
                  <a:pt x="0" y="0"/>
                </a:lnTo>
                <a:lnTo>
                  <a:pt x="0" y="6532"/>
                </a:lnTo>
                <a:lnTo>
                  <a:pt x="0" y="19594"/>
                </a:lnTo>
                <a:lnTo>
                  <a:pt x="0" y="26126"/>
                </a:lnTo>
                <a:lnTo>
                  <a:pt x="0" y="39189"/>
                </a:lnTo>
                <a:lnTo>
                  <a:pt x="0" y="45720"/>
                </a:lnTo>
                <a:lnTo>
                  <a:pt x="0" y="58783"/>
                </a:lnTo>
                <a:lnTo>
                  <a:pt x="0" y="65315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7"/>
                </a:lnTo>
                <a:lnTo>
                  <a:pt x="0" y="130629"/>
                </a:lnTo>
                <a:lnTo>
                  <a:pt x="0" y="137160"/>
                </a:lnTo>
                <a:lnTo>
                  <a:pt x="6531" y="143692"/>
                </a:lnTo>
                <a:lnTo>
                  <a:pt x="6531" y="143692"/>
                </a:lnTo>
                <a:lnTo>
                  <a:pt x="13062" y="143692"/>
                </a:lnTo>
                <a:lnTo>
                  <a:pt x="13062" y="143692"/>
                </a:lnTo>
                <a:lnTo>
                  <a:pt x="19594" y="143692"/>
                </a:lnTo>
                <a:lnTo>
                  <a:pt x="26125" y="143692"/>
                </a:lnTo>
                <a:lnTo>
                  <a:pt x="32657" y="143692"/>
                </a:lnTo>
                <a:lnTo>
                  <a:pt x="39188" y="137160"/>
                </a:lnTo>
                <a:lnTo>
                  <a:pt x="45720" y="130629"/>
                </a:lnTo>
                <a:lnTo>
                  <a:pt x="52251" y="124097"/>
                </a:lnTo>
                <a:lnTo>
                  <a:pt x="65314" y="117566"/>
                </a:lnTo>
                <a:lnTo>
                  <a:pt x="71845" y="111034"/>
                </a:lnTo>
                <a:lnTo>
                  <a:pt x="78377" y="104503"/>
                </a:lnTo>
                <a:lnTo>
                  <a:pt x="84908" y="91440"/>
                </a:lnTo>
                <a:lnTo>
                  <a:pt x="91440" y="84909"/>
                </a:lnTo>
                <a:lnTo>
                  <a:pt x="97971" y="78377"/>
                </a:lnTo>
                <a:lnTo>
                  <a:pt x="104502" y="71846"/>
                </a:lnTo>
                <a:lnTo>
                  <a:pt x="104502" y="65315"/>
                </a:lnTo>
                <a:lnTo>
                  <a:pt x="111034" y="58783"/>
                </a:lnTo>
                <a:lnTo>
                  <a:pt x="111034" y="52251"/>
                </a:lnTo>
                <a:lnTo>
                  <a:pt x="117565" y="52251"/>
                </a:lnTo>
                <a:lnTo>
                  <a:pt x="117565" y="45720"/>
                </a:lnTo>
                <a:lnTo>
                  <a:pt x="117565" y="45720"/>
                </a:lnTo>
                <a:lnTo>
                  <a:pt x="117565" y="45720"/>
                </a:lnTo>
                <a:lnTo>
                  <a:pt x="117565" y="45720"/>
                </a:lnTo>
                <a:lnTo>
                  <a:pt x="117565" y="45720"/>
                </a:lnTo>
                <a:lnTo>
                  <a:pt x="117565" y="45720"/>
                </a:lnTo>
                <a:lnTo>
                  <a:pt x="117565" y="45720"/>
                </a:lnTo>
                <a:lnTo>
                  <a:pt x="117565" y="52251"/>
                </a:lnTo>
                <a:lnTo>
                  <a:pt x="117565" y="52251"/>
                </a:lnTo>
                <a:lnTo>
                  <a:pt x="117565" y="58783"/>
                </a:lnTo>
                <a:lnTo>
                  <a:pt x="117565" y="65315"/>
                </a:lnTo>
                <a:lnTo>
                  <a:pt x="117565" y="71846"/>
                </a:lnTo>
                <a:lnTo>
                  <a:pt x="124097" y="78377"/>
                </a:lnTo>
                <a:lnTo>
                  <a:pt x="124097" y="84909"/>
                </a:lnTo>
                <a:lnTo>
                  <a:pt x="130628" y="91440"/>
                </a:lnTo>
                <a:lnTo>
                  <a:pt x="130628" y="97971"/>
                </a:lnTo>
                <a:lnTo>
                  <a:pt x="137160" y="104503"/>
                </a:lnTo>
                <a:lnTo>
                  <a:pt x="143691" y="104503"/>
                </a:lnTo>
                <a:lnTo>
                  <a:pt x="150223" y="111034"/>
                </a:lnTo>
                <a:lnTo>
                  <a:pt x="163285" y="111034"/>
                </a:lnTo>
                <a:lnTo>
                  <a:pt x="169817" y="117566"/>
                </a:lnTo>
                <a:lnTo>
                  <a:pt x="176348" y="117566"/>
                </a:lnTo>
                <a:lnTo>
                  <a:pt x="189411" y="117566"/>
                </a:lnTo>
                <a:lnTo>
                  <a:pt x="195942" y="117566"/>
                </a:lnTo>
                <a:lnTo>
                  <a:pt x="209005" y="111034"/>
                </a:lnTo>
                <a:lnTo>
                  <a:pt x="215537" y="111034"/>
                </a:lnTo>
                <a:lnTo>
                  <a:pt x="228600" y="111034"/>
                </a:lnTo>
                <a:lnTo>
                  <a:pt x="235131" y="104503"/>
                </a:lnTo>
                <a:lnTo>
                  <a:pt x="241663" y="104503"/>
                </a:lnTo>
                <a:lnTo>
                  <a:pt x="248194" y="97971"/>
                </a:lnTo>
                <a:lnTo>
                  <a:pt x="254725" y="91440"/>
                </a:lnTo>
                <a:lnTo>
                  <a:pt x="261257" y="91440"/>
                </a:lnTo>
                <a:lnTo>
                  <a:pt x="267788" y="84909"/>
                </a:lnTo>
                <a:lnTo>
                  <a:pt x="267788" y="78377"/>
                </a:lnTo>
                <a:lnTo>
                  <a:pt x="274320" y="71846"/>
                </a:lnTo>
                <a:lnTo>
                  <a:pt x="274320" y="65315"/>
                </a:lnTo>
                <a:lnTo>
                  <a:pt x="274320" y="58783"/>
                </a:lnTo>
                <a:lnTo>
                  <a:pt x="274320" y="52251"/>
                </a:lnTo>
                <a:lnTo>
                  <a:pt x="274320" y="45720"/>
                </a:lnTo>
                <a:lnTo>
                  <a:pt x="267788" y="39189"/>
                </a:lnTo>
                <a:lnTo>
                  <a:pt x="267788" y="26126"/>
                </a:lnTo>
                <a:lnTo>
                  <a:pt x="267788" y="26126"/>
                </a:lnTo>
                <a:lnTo>
                  <a:pt x="261257" y="19594"/>
                </a:lnTo>
                <a:lnTo>
                  <a:pt x="261257" y="13063"/>
                </a:lnTo>
                <a:lnTo>
                  <a:pt x="254725" y="6532"/>
                </a:lnTo>
                <a:lnTo>
                  <a:pt x="254725" y="6532"/>
                </a:lnTo>
                <a:lnTo>
                  <a:pt x="248194" y="0"/>
                </a:lnTo>
                <a:lnTo>
                  <a:pt x="241663" y="0"/>
                </a:lnTo>
                <a:lnTo>
                  <a:pt x="235131" y="0"/>
                </a:lnTo>
                <a:lnTo>
                  <a:pt x="235131" y="0"/>
                </a:lnTo>
                <a:lnTo>
                  <a:pt x="235131" y="0"/>
                </a:lnTo>
                <a:lnTo>
                  <a:pt x="235131" y="0"/>
                </a:lnTo>
                <a:lnTo>
                  <a:pt x="235131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101046" y="3918857"/>
            <a:ext cx="1" cy="117567"/>
          </a:xfrm>
          <a:custGeom>
            <a:avLst/>
            <a:gdLst/>
            <a:ahLst/>
            <a:cxnLst/>
            <a:rect l="l" t="t" r="r" b="b"/>
            <a:pathLst>
              <a:path w="1" h="117567" extrusionOk="0">
                <a:moveTo>
                  <a:pt x="0" y="0"/>
                </a:moveTo>
                <a:lnTo>
                  <a:pt x="0" y="0"/>
                </a:lnTo>
                <a:lnTo>
                  <a:pt x="0" y="6532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9189"/>
                </a:lnTo>
                <a:lnTo>
                  <a:pt x="0" y="45720"/>
                </a:lnTo>
                <a:lnTo>
                  <a:pt x="0" y="58783"/>
                </a:lnTo>
                <a:lnTo>
                  <a:pt x="0" y="65315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04503"/>
                </a:lnTo>
                <a:lnTo>
                  <a:pt x="0" y="111034"/>
                </a:lnTo>
                <a:lnTo>
                  <a:pt x="0" y="111034"/>
                </a:lnTo>
                <a:lnTo>
                  <a:pt x="0" y="111034"/>
                </a:lnTo>
                <a:lnTo>
                  <a:pt x="0" y="117566"/>
                </a:lnTo>
                <a:lnTo>
                  <a:pt x="0" y="117566"/>
                </a:lnTo>
                <a:lnTo>
                  <a:pt x="0" y="11756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5146766" y="3899263"/>
            <a:ext cx="163286" cy="150224"/>
          </a:xfrm>
          <a:custGeom>
            <a:avLst/>
            <a:gdLst/>
            <a:ahLst/>
            <a:cxnLst/>
            <a:rect l="l" t="t" r="r" b="b"/>
            <a:pathLst>
              <a:path w="163286" h="150224" extrusionOk="0">
                <a:moveTo>
                  <a:pt x="6531" y="19594"/>
                </a:moveTo>
                <a:lnTo>
                  <a:pt x="0" y="13063"/>
                </a:lnTo>
                <a:lnTo>
                  <a:pt x="0" y="13063"/>
                </a:ln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6531" y="26126"/>
                </a:lnTo>
                <a:lnTo>
                  <a:pt x="6531" y="32657"/>
                </a:lnTo>
                <a:lnTo>
                  <a:pt x="6531" y="39188"/>
                </a:lnTo>
                <a:lnTo>
                  <a:pt x="6531" y="52251"/>
                </a:lnTo>
                <a:lnTo>
                  <a:pt x="6531" y="58783"/>
                </a:lnTo>
                <a:lnTo>
                  <a:pt x="6531" y="65314"/>
                </a:lnTo>
                <a:lnTo>
                  <a:pt x="6531" y="78377"/>
                </a:lnTo>
                <a:lnTo>
                  <a:pt x="6531" y="84909"/>
                </a:lnTo>
                <a:lnTo>
                  <a:pt x="6531" y="91440"/>
                </a:lnTo>
                <a:lnTo>
                  <a:pt x="6531" y="104503"/>
                </a:lnTo>
                <a:lnTo>
                  <a:pt x="6531" y="111034"/>
                </a:lnTo>
                <a:lnTo>
                  <a:pt x="6531" y="117565"/>
                </a:lnTo>
                <a:lnTo>
                  <a:pt x="6531" y="124097"/>
                </a:lnTo>
                <a:lnTo>
                  <a:pt x="6531" y="124097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0628"/>
                </a:lnTo>
                <a:lnTo>
                  <a:pt x="0" y="130628"/>
                </a:lnTo>
                <a:lnTo>
                  <a:pt x="0" y="124097"/>
                </a:lnTo>
                <a:lnTo>
                  <a:pt x="0" y="117565"/>
                </a:lnTo>
                <a:lnTo>
                  <a:pt x="0" y="111034"/>
                </a:lnTo>
                <a:lnTo>
                  <a:pt x="0" y="104503"/>
                </a:lnTo>
                <a:lnTo>
                  <a:pt x="0" y="97971"/>
                </a:lnTo>
                <a:lnTo>
                  <a:pt x="6531" y="91440"/>
                </a:lnTo>
                <a:lnTo>
                  <a:pt x="6531" y="78377"/>
                </a:lnTo>
                <a:lnTo>
                  <a:pt x="6531" y="71845"/>
                </a:lnTo>
                <a:lnTo>
                  <a:pt x="13062" y="65314"/>
                </a:lnTo>
                <a:lnTo>
                  <a:pt x="19594" y="52251"/>
                </a:lnTo>
                <a:lnTo>
                  <a:pt x="26125" y="45720"/>
                </a:lnTo>
                <a:lnTo>
                  <a:pt x="32657" y="32657"/>
                </a:lnTo>
                <a:lnTo>
                  <a:pt x="45720" y="26126"/>
                </a:lnTo>
                <a:lnTo>
                  <a:pt x="52251" y="19594"/>
                </a:lnTo>
                <a:lnTo>
                  <a:pt x="58783" y="13063"/>
                </a:lnTo>
                <a:lnTo>
                  <a:pt x="71846" y="6531"/>
                </a:lnTo>
                <a:lnTo>
                  <a:pt x="78377" y="6531"/>
                </a:lnTo>
                <a:lnTo>
                  <a:pt x="84908" y="0"/>
                </a:lnTo>
                <a:lnTo>
                  <a:pt x="97971" y="0"/>
                </a:lnTo>
                <a:lnTo>
                  <a:pt x="111034" y="0"/>
                </a:lnTo>
                <a:lnTo>
                  <a:pt x="117565" y="0"/>
                </a:lnTo>
                <a:lnTo>
                  <a:pt x="124097" y="0"/>
                </a:lnTo>
                <a:lnTo>
                  <a:pt x="130628" y="6531"/>
                </a:lnTo>
                <a:lnTo>
                  <a:pt x="137160" y="6531"/>
                </a:lnTo>
                <a:lnTo>
                  <a:pt x="143691" y="13063"/>
                </a:lnTo>
                <a:lnTo>
                  <a:pt x="150222" y="19594"/>
                </a:lnTo>
                <a:lnTo>
                  <a:pt x="150222" y="26126"/>
                </a:lnTo>
                <a:lnTo>
                  <a:pt x="150222" y="32657"/>
                </a:lnTo>
                <a:lnTo>
                  <a:pt x="156754" y="39188"/>
                </a:lnTo>
                <a:lnTo>
                  <a:pt x="156754" y="52251"/>
                </a:lnTo>
                <a:lnTo>
                  <a:pt x="163285" y="65314"/>
                </a:lnTo>
                <a:lnTo>
                  <a:pt x="163285" y="71845"/>
                </a:lnTo>
                <a:lnTo>
                  <a:pt x="163285" y="84909"/>
                </a:lnTo>
                <a:lnTo>
                  <a:pt x="156754" y="91440"/>
                </a:lnTo>
                <a:lnTo>
                  <a:pt x="156754" y="104503"/>
                </a:lnTo>
                <a:lnTo>
                  <a:pt x="156754" y="117565"/>
                </a:lnTo>
                <a:lnTo>
                  <a:pt x="156754" y="124097"/>
                </a:lnTo>
                <a:lnTo>
                  <a:pt x="150222" y="130628"/>
                </a:lnTo>
                <a:lnTo>
                  <a:pt x="150222" y="137160"/>
                </a:lnTo>
                <a:lnTo>
                  <a:pt x="150222" y="143691"/>
                </a:lnTo>
                <a:lnTo>
                  <a:pt x="150222" y="150223"/>
                </a:lnTo>
                <a:lnTo>
                  <a:pt x="150222" y="15022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5329646" y="3847011"/>
            <a:ext cx="248195" cy="209007"/>
          </a:xfrm>
          <a:custGeom>
            <a:avLst/>
            <a:gdLst/>
            <a:ahLst/>
            <a:cxnLst/>
            <a:rect l="l" t="t" r="r" b="b"/>
            <a:pathLst>
              <a:path w="248195" h="209007" extrusionOk="0">
                <a:moveTo>
                  <a:pt x="104503" y="143692"/>
                </a:moveTo>
                <a:lnTo>
                  <a:pt x="104503" y="143692"/>
                </a:lnTo>
                <a:lnTo>
                  <a:pt x="104503" y="137161"/>
                </a:lnTo>
                <a:lnTo>
                  <a:pt x="104503" y="137161"/>
                </a:lnTo>
                <a:lnTo>
                  <a:pt x="111034" y="130629"/>
                </a:lnTo>
                <a:lnTo>
                  <a:pt x="111034" y="124097"/>
                </a:lnTo>
                <a:lnTo>
                  <a:pt x="117566" y="117566"/>
                </a:lnTo>
                <a:lnTo>
                  <a:pt x="117566" y="111035"/>
                </a:lnTo>
                <a:lnTo>
                  <a:pt x="117566" y="97972"/>
                </a:lnTo>
                <a:lnTo>
                  <a:pt x="117566" y="91440"/>
                </a:lnTo>
                <a:lnTo>
                  <a:pt x="111034" y="84909"/>
                </a:lnTo>
                <a:lnTo>
                  <a:pt x="111034" y="78378"/>
                </a:lnTo>
                <a:lnTo>
                  <a:pt x="104503" y="78378"/>
                </a:lnTo>
                <a:lnTo>
                  <a:pt x="104503" y="71846"/>
                </a:lnTo>
                <a:lnTo>
                  <a:pt x="97971" y="71846"/>
                </a:lnTo>
                <a:lnTo>
                  <a:pt x="91440" y="65315"/>
                </a:lnTo>
                <a:lnTo>
                  <a:pt x="84908" y="65315"/>
                </a:lnTo>
                <a:lnTo>
                  <a:pt x="78377" y="65315"/>
                </a:lnTo>
                <a:lnTo>
                  <a:pt x="71845" y="71846"/>
                </a:lnTo>
                <a:lnTo>
                  <a:pt x="58782" y="71846"/>
                </a:lnTo>
                <a:lnTo>
                  <a:pt x="52251" y="78378"/>
                </a:lnTo>
                <a:lnTo>
                  <a:pt x="45720" y="84909"/>
                </a:lnTo>
                <a:lnTo>
                  <a:pt x="32657" y="84909"/>
                </a:lnTo>
                <a:lnTo>
                  <a:pt x="26126" y="91440"/>
                </a:lnTo>
                <a:lnTo>
                  <a:pt x="19594" y="97972"/>
                </a:lnTo>
                <a:lnTo>
                  <a:pt x="13063" y="111035"/>
                </a:lnTo>
                <a:lnTo>
                  <a:pt x="6531" y="117566"/>
                </a:lnTo>
                <a:lnTo>
                  <a:pt x="0" y="130629"/>
                </a:lnTo>
                <a:lnTo>
                  <a:pt x="0" y="137161"/>
                </a:lnTo>
                <a:lnTo>
                  <a:pt x="0" y="143692"/>
                </a:lnTo>
                <a:lnTo>
                  <a:pt x="0" y="150223"/>
                </a:lnTo>
                <a:lnTo>
                  <a:pt x="0" y="163286"/>
                </a:lnTo>
                <a:lnTo>
                  <a:pt x="0" y="169817"/>
                </a:lnTo>
                <a:lnTo>
                  <a:pt x="0" y="176349"/>
                </a:lnTo>
                <a:lnTo>
                  <a:pt x="0" y="182880"/>
                </a:lnTo>
                <a:lnTo>
                  <a:pt x="6531" y="189412"/>
                </a:lnTo>
                <a:lnTo>
                  <a:pt x="13063" y="195943"/>
                </a:lnTo>
                <a:lnTo>
                  <a:pt x="13063" y="195943"/>
                </a:lnTo>
                <a:lnTo>
                  <a:pt x="19594" y="202475"/>
                </a:lnTo>
                <a:lnTo>
                  <a:pt x="32657" y="202475"/>
                </a:lnTo>
                <a:lnTo>
                  <a:pt x="39188" y="209006"/>
                </a:lnTo>
                <a:lnTo>
                  <a:pt x="45720" y="209006"/>
                </a:lnTo>
                <a:lnTo>
                  <a:pt x="52251" y="202475"/>
                </a:lnTo>
                <a:lnTo>
                  <a:pt x="58782" y="202475"/>
                </a:lnTo>
                <a:lnTo>
                  <a:pt x="65314" y="202475"/>
                </a:lnTo>
                <a:lnTo>
                  <a:pt x="71845" y="195943"/>
                </a:lnTo>
                <a:lnTo>
                  <a:pt x="78377" y="189412"/>
                </a:lnTo>
                <a:lnTo>
                  <a:pt x="84908" y="182880"/>
                </a:lnTo>
                <a:lnTo>
                  <a:pt x="91440" y="176349"/>
                </a:lnTo>
                <a:lnTo>
                  <a:pt x="91440" y="169817"/>
                </a:lnTo>
                <a:lnTo>
                  <a:pt x="97971" y="156755"/>
                </a:lnTo>
                <a:lnTo>
                  <a:pt x="97971" y="150223"/>
                </a:lnTo>
                <a:lnTo>
                  <a:pt x="104503" y="137161"/>
                </a:lnTo>
                <a:lnTo>
                  <a:pt x="104503" y="130629"/>
                </a:lnTo>
                <a:lnTo>
                  <a:pt x="104503" y="117566"/>
                </a:lnTo>
                <a:lnTo>
                  <a:pt x="104503" y="104503"/>
                </a:lnTo>
                <a:lnTo>
                  <a:pt x="104503" y="91440"/>
                </a:lnTo>
                <a:lnTo>
                  <a:pt x="111034" y="78378"/>
                </a:lnTo>
                <a:lnTo>
                  <a:pt x="111034" y="71846"/>
                </a:lnTo>
                <a:lnTo>
                  <a:pt x="111034" y="58783"/>
                </a:lnTo>
                <a:lnTo>
                  <a:pt x="111034" y="45720"/>
                </a:lnTo>
                <a:lnTo>
                  <a:pt x="111034" y="39189"/>
                </a:lnTo>
                <a:lnTo>
                  <a:pt x="111034" y="32658"/>
                </a:lnTo>
                <a:lnTo>
                  <a:pt x="111034" y="26126"/>
                </a:lnTo>
                <a:lnTo>
                  <a:pt x="111034" y="19594"/>
                </a:lnTo>
                <a:lnTo>
                  <a:pt x="111034" y="13063"/>
                </a:lnTo>
                <a:lnTo>
                  <a:pt x="111034" y="6532"/>
                </a:lnTo>
                <a:lnTo>
                  <a:pt x="111034" y="6532"/>
                </a:lnTo>
                <a:lnTo>
                  <a:pt x="111034" y="6532"/>
                </a:lnTo>
                <a:lnTo>
                  <a:pt x="111034" y="0"/>
                </a:lnTo>
                <a:lnTo>
                  <a:pt x="111034" y="0"/>
                </a:lnTo>
                <a:lnTo>
                  <a:pt x="111034" y="0"/>
                </a:lnTo>
                <a:lnTo>
                  <a:pt x="111034" y="0"/>
                </a:lnTo>
                <a:lnTo>
                  <a:pt x="111034" y="6532"/>
                </a:lnTo>
                <a:lnTo>
                  <a:pt x="117566" y="6532"/>
                </a:lnTo>
                <a:lnTo>
                  <a:pt x="117566" y="6532"/>
                </a:lnTo>
                <a:lnTo>
                  <a:pt x="117566" y="13063"/>
                </a:lnTo>
                <a:lnTo>
                  <a:pt x="117566" y="19594"/>
                </a:lnTo>
                <a:lnTo>
                  <a:pt x="117566" y="26126"/>
                </a:lnTo>
                <a:lnTo>
                  <a:pt x="124097" y="39189"/>
                </a:lnTo>
                <a:lnTo>
                  <a:pt x="124097" y="45720"/>
                </a:lnTo>
                <a:lnTo>
                  <a:pt x="124097" y="58783"/>
                </a:lnTo>
                <a:lnTo>
                  <a:pt x="124097" y="65315"/>
                </a:lnTo>
                <a:lnTo>
                  <a:pt x="124097" y="78378"/>
                </a:lnTo>
                <a:lnTo>
                  <a:pt x="124097" y="84909"/>
                </a:lnTo>
                <a:lnTo>
                  <a:pt x="124097" y="97972"/>
                </a:lnTo>
                <a:lnTo>
                  <a:pt x="124097" y="111035"/>
                </a:lnTo>
                <a:lnTo>
                  <a:pt x="124097" y="124097"/>
                </a:lnTo>
                <a:lnTo>
                  <a:pt x="130628" y="130629"/>
                </a:lnTo>
                <a:lnTo>
                  <a:pt x="130628" y="137161"/>
                </a:lnTo>
                <a:lnTo>
                  <a:pt x="130628" y="150223"/>
                </a:lnTo>
                <a:lnTo>
                  <a:pt x="130628" y="156755"/>
                </a:lnTo>
                <a:lnTo>
                  <a:pt x="137160" y="169817"/>
                </a:lnTo>
                <a:lnTo>
                  <a:pt x="143691" y="176349"/>
                </a:lnTo>
                <a:lnTo>
                  <a:pt x="150223" y="182880"/>
                </a:lnTo>
                <a:lnTo>
                  <a:pt x="150223" y="182880"/>
                </a:lnTo>
                <a:lnTo>
                  <a:pt x="156754" y="189412"/>
                </a:lnTo>
                <a:lnTo>
                  <a:pt x="163285" y="195943"/>
                </a:lnTo>
                <a:lnTo>
                  <a:pt x="163285" y="195943"/>
                </a:lnTo>
                <a:lnTo>
                  <a:pt x="176348" y="195943"/>
                </a:lnTo>
                <a:lnTo>
                  <a:pt x="176348" y="202475"/>
                </a:lnTo>
                <a:lnTo>
                  <a:pt x="189411" y="195943"/>
                </a:lnTo>
                <a:lnTo>
                  <a:pt x="195942" y="195943"/>
                </a:lnTo>
                <a:lnTo>
                  <a:pt x="202474" y="195943"/>
                </a:lnTo>
                <a:lnTo>
                  <a:pt x="209005" y="195943"/>
                </a:lnTo>
                <a:lnTo>
                  <a:pt x="215537" y="189412"/>
                </a:lnTo>
                <a:lnTo>
                  <a:pt x="222068" y="189412"/>
                </a:lnTo>
                <a:lnTo>
                  <a:pt x="228600" y="182880"/>
                </a:lnTo>
                <a:lnTo>
                  <a:pt x="235131" y="182880"/>
                </a:lnTo>
                <a:lnTo>
                  <a:pt x="235131" y="176349"/>
                </a:lnTo>
                <a:lnTo>
                  <a:pt x="241663" y="163286"/>
                </a:lnTo>
                <a:lnTo>
                  <a:pt x="248194" y="150223"/>
                </a:lnTo>
                <a:lnTo>
                  <a:pt x="248194" y="15022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5094514" y="3860074"/>
            <a:ext cx="13064" cy="13064"/>
          </a:xfrm>
          <a:custGeom>
            <a:avLst/>
            <a:gdLst/>
            <a:ahLst/>
            <a:cxnLst/>
            <a:rect l="l" t="t" r="r" b="b"/>
            <a:pathLst>
              <a:path w="13064" h="13064" extrusionOk="0">
                <a:moveTo>
                  <a:pt x="13063" y="0"/>
                </a:moveTo>
                <a:lnTo>
                  <a:pt x="13063" y="0"/>
                </a:lnTo>
                <a:lnTo>
                  <a:pt x="6532" y="0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5734594" y="3977640"/>
            <a:ext cx="6533" cy="124098"/>
          </a:xfrm>
          <a:custGeom>
            <a:avLst/>
            <a:gdLst/>
            <a:ahLst/>
            <a:cxnLst/>
            <a:rect l="l" t="t" r="r" b="b"/>
            <a:pathLst>
              <a:path w="6533" h="124098" extrusionOk="0">
                <a:moveTo>
                  <a:pt x="0" y="0"/>
                </a:moveTo>
                <a:lnTo>
                  <a:pt x="0" y="0"/>
                </a:lnTo>
                <a:lnTo>
                  <a:pt x="0" y="6532"/>
                </a:lnTo>
                <a:lnTo>
                  <a:pt x="0" y="13063"/>
                </a:lnTo>
                <a:lnTo>
                  <a:pt x="0" y="19594"/>
                </a:lnTo>
                <a:lnTo>
                  <a:pt x="0" y="19594"/>
                </a:lnTo>
                <a:lnTo>
                  <a:pt x="0" y="32657"/>
                </a:lnTo>
                <a:lnTo>
                  <a:pt x="6532" y="39188"/>
                </a:lnTo>
                <a:lnTo>
                  <a:pt x="6532" y="45720"/>
                </a:lnTo>
                <a:lnTo>
                  <a:pt x="6532" y="52251"/>
                </a:lnTo>
                <a:lnTo>
                  <a:pt x="6532" y="58783"/>
                </a:lnTo>
                <a:lnTo>
                  <a:pt x="6532" y="65314"/>
                </a:lnTo>
                <a:lnTo>
                  <a:pt x="6532" y="78377"/>
                </a:lnTo>
                <a:lnTo>
                  <a:pt x="6532" y="84909"/>
                </a:lnTo>
                <a:lnTo>
                  <a:pt x="6532" y="91440"/>
                </a:lnTo>
                <a:lnTo>
                  <a:pt x="6532" y="97971"/>
                </a:lnTo>
                <a:lnTo>
                  <a:pt x="0" y="104503"/>
                </a:lnTo>
                <a:lnTo>
                  <a:pt x="0" y="111034"/>
                </a:lnTo>
                <a:lnTo>
                  <a:pt x="0" y="124097"/>
                </a:lnTo>
                <a:lnTo>
                  <a:pt x="0" y="12409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5871754" y="3892731"/>
            <a:ext cx="156756" cy="150224"/>
          </a:xfrm>
          <a:custGeom>
            <a:avLst/>
            <a:gdLst/>
            <a:ahLst/>
            <a:cxnLst/>
            <a:rect l="l" t="t" r="r" b="b"/>
            <a:pathLst>
              <a:path w="156756" h="150224" extrusionOk="0">
                <a:moveTo>
                  <a:pt x="97972" y="26126"/>
                </a:moveTo>
                <a:lnTo>
                  <a:pt x="97972" y="26126"/>
                </a:lnTo>
                <a:lnTo>
                  <a:pt x="104503" y="19595"/>
                </a:lnTo>
                <a:lnTo>
                  <a:pt x="104503" y="19595"/>
                </a:lnTo>
                <a:lnTo>
                  <a:pt x="104503" y="13063"/>
                </a:lnTo>
                <a:lnTo>
                  <a:pt x="104503" y="13063"/>
                </a:lnTo>
                <a:lnTo>
                  <a:pt x="97972" y="6532"/>
                </a:lnTo>
                <a:lnTo>
                  <a:pt x="97972" y="6532"/>
                </a:lnTo>
                <a:lnTo>
                  <a:pt x="91440" y="0"/>
                </a:lnTo>
                <a:lnTo>
                  <a:pt x="84909" y="0"/>
                </a:lnTo>
                <a:lnTo>
                  <a:pt x="78377" y="0"/>
                </a:lnTo>
                <a:lnTo>
                  <a:pt x="71846" y="0"/>
                </a:lnTo>
                <a:lnTo>
                  <a:pt x="65315" y="0"/>
                </a:lnTo>
                <a:lnTo>
                  <a:pt x="52252" y="0"/>
                </a:lnTo>
                <a:lnTo>
                  <a:pt x="52252" y="6532"/>
                </a:lnTo>
                <a:lnTo>
                  <a:pt x="39189" y="6532"/>
                </a:lnTo>
                <a:lnTo>
                  <a:pt x="39189" y="13063"/>
                </a:lnTo>
                <a:lnTo>
                  <a:pt x="32658" y="13063"/>
                </a:lnTo>
                <a:lnTo>
                  <a:pt x="26126" y="19595"/>
                </a:lnTo>
                <a:lnTo>
                  <a:pt x="26126" y="19595"/>
                </a:lnTo>
                <a:lnTo>
                  <a:pt x="19595" y="26126"/>
                </a:lnTo>
                <a:lnTo>
                  <a:pt x="19595" y="26126"/>
                </a:lnTo>
                <a:lnTo>
                  <a:pt x="26126" y="32658"/>
                </a:lnTo>
                <a:lnTo>
                  <a:pt x="26126" y="39189"/>
                </a:lnTo>
                <a:lnTo>
                  <a:pt x="26126" y="39189"/>
                </a:lnTo>
                <a:lnTo>
                  <a:pt x="32658" y="45720"/>
                </a:lnTo>
                <a:lnTo>
                  <a:pt x="39189" y="45720"/>
                </a:lnTo>
                <a:lnTo>
                  <a:pt x="45720" y="52252"/>
                </a:lnTo>
                <a:lnTo>
                  <a:pt x="52252" y="52252"/>
                </a:lnTo>
                <a:lnTo>
                  <a:pt x="65315" y="65315"/>
                </a:lnTo>
                <a:lnTo>
                  <a:pt x="71846" y="65315"/>
                </a:lnTo>
                <a:lnTo>
                  <a:pt x="84909" y="71846"/>
                </a:lnTo>
                <a:lnTo>
                  <a:pt x="97972" y="78377"/>
                </a:lnTo>
                <a:lnTo>
                  <a:pt x="104503" y="78377"/>
                </a:lnTo>
                <a:lnTo>
                  <a:pt x="111034" y="84909"/>
                </a:lnTo>
                <a:lnTo>
                  <a:pt x="124097" y="91441"/>
                </a:lnTo>
                <a:lnTo>
                  <a:pt x="130629" y="91441"/>
                </a:lnTo>
                <a:lnTo>
                  <a:pt x="137160" y="97972"/>
                </a:lnTo>
                <a:lnTo>
                  <a:pt x="143692" y="104503"/>
                </a:lnTo>
                <a:lnTo>
                  <a:pt x="150223" y="104503"/>
                </a:lnTo>
                <a:lnTo>
                  <a:pt x="156755" y="111035"/>
                </a:lnTo>
                <a:lnTo>
                  <a:pt x="156755" y="117566"/>
                </a:lnTo>
                <a:lnTo>
                  <a:pt x="156755" y="117566"/>
                </a:lnTo>
                <a:lnTo>
                  <a:pt x="156755" y="130629"/>
                </a:lnTo>
                <a:lnTo>
                  <a:pt x="150223" y="130629"/>
                </a:lnTo>
                <a:lnTo>
                  <a:pt x="143692" y="137160"/>
                </a:lnTo>
                <a:lnTo>
                  <a:pt x="137160" y="137160"/>
                </a:lnTo>
                <a:lnTo>
                  <a:pt x="124097" y="143692"/>
                </a:lnTo>
                <a:lnTo>
                  <a:pt x="117566" y="143692"/>
                </a:lnTo>
                <a:lnTo>
                  <a:pt x="104503" y="150223"/>
                </a:lnTo>
                <a:lnTo>
                  <a:pt x="97972" y="150223"/>
                </a:lnTo>
                <a:lnTo>
                  <a:pt x="84909" y="150223"/>
                </a:lnTo>
                <a:lnTo>
                  <a:pt x="71846" y="150223"/>
                </a:lnTo>
                <a:lnTo>
                  <a:pt x="65315" y="150223"/>
                </a:lnTo>
                <a:lnTo>
                  <a:pt x="52252" y="150223"/>
                </a:lnTo>
                <a:lnTo>
                  <a:pt x="45720" y="143692"/>
                </a:lnTo>
                <a:lnTo>
                  <a:pt x="32658" y="143692"/>
                </a:lnTo>
                <a:lnTo>
                  <a:pt x="26126" y="143692"/>
                </a:lnTo>
                <a:lnTo>
                  <a:pt x="19595" y="137160"/>
                </a:lnTo>
                <a:lnTo>
                  <a:pt x="6532" y="137160"/>
                </a:lnTo>
                <a:lnTo>
                  <a:pt x="6532" y="130629"/>
                </a:lnTo>
                <a:lnTo>
                  <a:pt x="0" y="130629"/>
                </a:lnTo>
                <a:lnTo>
                  <a:pt x="0" y="130629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6041572" y="3912326"/>
            <a:ext cx="137160" cy="117566"/>
          </a:xfrm>
          <a:custGeom>
            <a:avLst/>
            <a:gdLst/>
            <a:ahLst/>
            <a:cxnLst/>
            <a:rect l="l" t="t" r="r" b="b"/>
            <a:pathLst>
              <a:path w="137160" h="117566" extrusionOk="0">
                <a:moveTo>
                  <a:pt x="26125" y="13063"/>
                </a:moveTo>
                <a:lnTo>
                  <a:pt x="26125" y="13063"/>
                </a:lnTo>
                <a:lnTo>
                  <a:pt x="32656" y="6531"/>
                </a:lnTo>
                <a:lnTo>
                  <a:pt x="32656" y="6531"/>
                </a:lnTo>
                <a:lnTo>
                  <a:pt x="32656" y="6531"/>
                </a:lnTo>
                <a:lnTo>
                  <a:pt x="32656" y="6531"/>
                </a:lnTo>
                <a:lnTo>
                  <a:pt x="32656" y="6531"/>
                </a:lnTo>
                <a:lnTo>
                  <a:pt x="32656" y="6531"/>
                </a:lnTo>
                <a:lnTo>
                  <a:pt x="32656" y="6531"/>
                </a:lnTo>
                <a:lnTo>
                  <a:pt x="32656" y="13063"/>
                </a:lnTo>
                <a:lnTo>
                  <a:pt x="26125" y="13063"/>
                </a:lnTo>
                <a:lnTo>
                  <a:pt x="19594" y="13063"/>
                </a:lnTo>
                <a:lnTo>
                  <a:pt x="19594" y="19594"/>
                </a:lnTo>
                <a:lnTo>
                  <a:pt x="13062" y="26125"/>
                </a:lnTo>
                <a:lnTo>
                  <a:pt x="6531" y="32657"/>
                </a:lnTo>
                <a:lnTo>
                  <a:pt x="6531" y="45720"/>
                </a:lnTo>
                <a:lnTo>
                  <a:pt x="0" y="52251"/>
                </a:lnTo>
                <a:lnTo>
                  <a:pt x="0" y="58782"/>
                </a:lnTo>
                <a:lnTo>
                  <a:pt x="0" y="71846"/>
                </a:lnTo>
                <a:lnTo>
                  <a:pt x="6531" y="78377"/>
                </a:lnTo>
                <a:lnTo>
                  <a:pt x="6531" y="84908"/>
                </a:lnTo>
                <a:lnTo>
                  <a:pt x="13062" y="91440"/>
                </a:lnTo>
                <a:lnTo>
                  <a:pt x="19594" y="97971"/>
                </a:lnTo>
                <a:lnTo>
                  <a:pt x="26125" y="104502"/>
                </a:lnTo>
                <a:lnTo>
                  <a:pt x="32656" y="111034"/>
                </a:lnTo>
                <a:lnTo>
                  <a:pt x="39188" y="111034"/>
                </a:lnTo>
                <a:lnTo>
                  <a:pt x="45719" y="117565"/>
                </a:lnTo>
                <a:lnTo>
                  <a:pt x="65314" y="117565"/>
                </a:lnTo>
                <a:lnTo>
                  <a:pt x="71845" y="117565"/>
                </a:lnTo>
                <a:lnTo>
                  <a:pt x="84908" y="117565"/>
                </a:lnTo>
                <a:lnTo>
                  <a:pt x="91439" y="117565"/>
                </a:lnTo>
                <a:lnTo>
                  <a:pt x="104502" y="111034"/>
                </a:lnTo>
                <a:lnTo>
                  <a:pt x="104502" y="104502"/>
                </a:lnTo>
                <a:lnTo>
                  <a:pt x="117565" y="104502"/>
                </a:lnTo>
                <a:lnTo>
                  <a:pt x="124097" y="97971"/>
                </a:lnTo>
                <a:lnTo>
                  <a:pt x="124097" y="84908"/>
                </a:lnTo>
                <a:lnTo>
                  <a:pt x="130628" y="78377"/>
                </a:lnTo>
                <a:lnTo>
                  <a:pt x="130628" y="71846"/>
                </a:lnTo>
                <a:lnTo>
                  <a:pt x="137159" y="58782"/>
                </a:lnTo>
                <a:lnTo>
                  <a:pt x="137159" y="52251"/>
                </a:lnTo>
                <a:lnTo>
                  <a:pt x="130628" y="45720"/>
                </a:lnTo>
                <a:lnTo>
                  <a:pt x="130628" y="32657"/>
                </a:lnTo>
                <a:lnTo>
                  <a:pt x="124097" y="26125"/>
                </a:lnTo>
                <a:lnTo>
                  <a:pt x="124097" y="19594"/>
                </a:lnTo>
                <a:lnTo>
                  <a:pt x="117565" y="13063"/>
                </a:lnTo>
                <a:lnTo>
                  <a:pt x="111034" y="6531"/>
                </a:lnTo>
                <a:lnTo>
                  <a:pt x="104502" y="6531"/>
                </a:lnTo>
                <a:lnTo>
                  <a:pt x="97971" y="0"/>
                </a:lnTo>
                <a:lnTo>
                  <a:pt x="91439" y="0"/>
                </a:lnTo>
                <a:lnTo>
                  <a:pt x="78377" y="0"/>
                </a:lnTo>
                <a:lnTo>
                  <a:pt x="71845" y="0"/>
                </a:lnTo>
                <a:lnTo>
                  <a:pt x="65314" y="0"/>
                </a:lnTo>
                <a:lnTo>
                  <a:pt x="52251" y="0"/>
                </a:lnTo>
                <a:lnTo>
                  <a:pt x="45719" y="0"/>
                </a:lnTo>
                <a:lnTo>
                  <a:pt x="32656" y="0"/>
                </a:lnTo>
                <a:lnTo>
                  <a:pt x="26125" y="6531"/>
                </a:lnTo>
                <a:lnTo>
                  <a:pt x="19594" y="6531"/>
                </a:lnTo>
                <a:lnTo>
                  <a:pt x="13062" y="6531"/>
                </a:lnTo>
                <a:lnTo>
                  <a:pt x="6531" y="6531"/>
                </a:lnTo>
                <a:lnTo>
                  <a:pt x="6531" y="13063"/>
                </a:lnTo>
                <a:lnTo>
                  <a:pt x="6531" y="13063"/>
                </a:lnTo>
                <a:lnTo>
                  <a:pt x="6531" y="1306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6263640" y="3827417"/>
            <a:ext cx="6533" cy="202475"/>
          </a:xfrm>
          <a:custGeom>
            <a:avLst/>
            <a:gdLst/>
            <a:ahLst/>
            <a:cxnLst/>
            <a:rect l="l" t="t" r="r" b="b"/>
            <a:pathLst>
              <a:path w="6533" h="202475" extrusionOk="0">
                <a:moveTo>
                  <a:pt x="6532" y="0"/>
                </a:moveTo>
                <a:lnTo>
                  <a:pt x="6532" y="0"/>
                </a:lnTo>
                <a:lnTo>
                  <a:pt x="6532" y="0"/>
                </a:lnTo>
                <a:lnTo>
                  <a:pt x="6532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0" y="45720"/>
                </a:lnTo>
                <a:lnTo>
                  <a:pt x="0" y="52252"/>
                </a:lnTo>
                <a:lnTo>
                  <a:pt x="0" y="65314"/>
                </a:lnTo>
                <a:lnTo>
                  <a:pt x="0" y="78377"/>
                </a:lnTo>
                <a:lnTo>
                  <a:pt x="0" y="91440"/>
                </a:lnTo>
                <a:lnTo>
                  <a:pt x="6532" y="104503"/>
                </a:lnTo>
                <a:lnTo>
                  <a:pt x="6532" y="117566"/>
                </a:lnTo>
                <a:lnTo>
                  <a:pt x="6532" y="130629"/>
                </a:lnTo>
                <a:lnTo>
                  <a:pt x="6532" y="143691"/>
                </a:lnTo>
                <a:lnTo>
                  <a:pt x="6532" y="150223"/>
                </a:lnTo>
                <a:lnTo>
                  <a:pt x="6532" y="163286"/>
                </a:lnTo>
                <a:lnTo>
                  <a:pt x="6532" y="169817"/>
                </a:lnTo>
                <a:lnTo>
                  <a:pt x="6532" y="182880"/>
                </a:lnTo>
                <a:lnTo>
                  <a:pt x="6532" y="189411"/>
                </a:lnTo>
                <a:lnTo>
                  <a:pt x="6532" y="195943"/>
                </a:lnTo>
                <a:lnTo>
                  <a:pt x="6532" y="202474"/>
                </a:lnTo>
                <a:lnTo>
                  <a:pt x="6532" y="20247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6302828" y="3912326"/>
            <a:ext cx="195945" cy="111035"/>
          </a:xfrm>
          <a:custGeom>
            <a:avLst/>
            <a:gdLst/>
            <a:ahLst/>
            <a:cxnLst/>
            <a:rect l="l" t="t" r="r" b="b"/>
            <a:pathLst>
              <a:path w="195945" h="111035" extrusionOk="0">
                <a:moveTo>
                  <a:pt x="104503" y="39188"/>
                </a:moveTo>
                <a:lnTo>
                  <a:pt x="104503" y="32657"/>
                </a:lnTo>
                <a:lnTo>
                  <a:pt x="111035" y="32657"/>
                </a:lnTo>
                <a:lnTo>
                  <a:pt x="117566" y="26125"/>
                </a:lnTo>
                <a:lnTo>
                  <a:pt x="117566" y="19594"/>
                </a:lnTo>
                <a:lnTo>
                  <a:pt x="117566" y="19594"/>
                </a:lnTo>
                <a:lnTo>
                  <a:pt x="117566" y="13063"/>
                </a:lnTo>
                <a:lnTo>
                  <a:pt x="117566" y="13063"/>
                </a:lnTo>
                <a:lnTo>
                  <a:pt x="111035" y="6531"/>
                </a:lnTo>
                <a:lnTo>
                  <a:pt x="111035" y="6531"/>
                </a:lnTo>
                <a:lnTo>
                  <a:pt x="104503" y="0"/>
                </a:lnTo>
                <a:lnTo>
                  <a:pt x="97972" y="0"/>
                </a:lnTo>
                <a:lnTo>
                  <a:pt x="91441" y="0"/>
                </a:lnTo>
                <a:lnTo>
                  <a:pt x="84909" y="0"/>
                </a:lnTo>
                <a:lnTo>
                  <a:pt x="78378" y="0"/>
                </a:lnTo>
                <a:lnTo>
                  <a:pt x="71846" y="6531"/>
                </a:lnTo>
                <a:lnTo>
                  <a:pt x="58783" y="6531"/>
                </a:lnTo>
                <a:lnTo>
                  <a:pt x="52252" y="13063"/>
                </a:lnTo>
                <a:lnTo>
                  <a:pt x="39189" y="19594"/>
                </a:lnTo>
                <a:lnTo>
                  <a:pt x="32658" y="26125"/>
                </a:lnTo>
                <a:lnTo>
                  <a:pt x="19595" y="32657"/>
                </a:lnTo>
                <a:lnTo>
                  <a:pt x="13063" y="45720"/>
                </a:lnTo>
                <a:lnTo>
                  <a:pt x="13063" y="52251"/>
                </a:lnTo>
                <a:lnTo>
                  <a:pt x="6532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6532" y="97971"/>
                </a:lnTo>
                <a:lnTo>
                  <a:pt x="13063" y="104502"/>
                </a:lnTo>
                <a:lnTo>
                  <a:pt x="13063" y="111034"/>
                </a:lnTo>
                <a:lnTo>
                  <a:pt x="26126" y="111034"/>
                </a:lnTo>
                <a:lnTo>
                  <a:pt x="26126" y="111034"/>
                </a:lnTo>
                <a:lnTo>
                  <a:pt x="39189" y="111034"/>
                </a:lnTo>
                <a:lnTo>
                  <a:pt x="45721" y="111034"/>
                </a:lnTo>
                <a:lnTo>
                  <a:pt x="52252" y="111034"/>
                </a:lnTo>
                <a:lnTo>
                  <a:pt x="65315" y="104502"/>
                </a:lnTo>
                <a:lnTo>
                  <a:pt x="71846" y="104502"/>
                </a:lnTo>
                <a:lnTo>
                  <a:pt x="78378" y="97971"/>
                </a:lnTo>
                <a:lnTo>
                  <a:pt x="84909" y="91440"/>
                </a:lnTo>
                <a:lnTo>
                  <a:pt x="91441" y="84908"/>
                </a:lnTo>
                <a:lnTo>
                  <a:pt x="97972" y="71846"/>
                </a:lnTo>
                <a:lnTo>
                  <a:pt x="97972" y="65314"/>
                </a:lnTo>
                <a:lnTo>
                  <a:pt x="104503" y="58782"/>
                </a:lnTo>
                <a:lnTo>
                  <a:pt x="104503" y="52251"/>
                </a:lnTo>
                <a:lnTo>
                  <a:pt x="111035" y="45720"/>
                </a:lnTo>
                <a:lnTo>
                  <a:pt x="111035" y="39188"/>
                </a:lnTo>
                <a:lnTo>
                  <a:pt x="111035" y="32657"/>
                </a:lnTo>
                <a:lnTo>
                  <a:pt x="111035" y="32657"/>
                </a:lnTo>
                <a:lnTo>
                  <a:pt x="111035" y="26125"/>
                </a:lnTo>
                <a:lnTo>
                  <a:pt x="104503" y="26125"/>
                </a:lnTo>
                <a:lnTo>
                  <a:pt x="104503" y="26125"/>
                </a:lnTo>
                <a:lnTo>
                  <a:pt x="104503" y="19594"/>
                </a:lnTo>
                <a:lnTo>
                  <a:pt x="104503" y="19594"/>
                </a:lnTo>
                <a:lnTo>
                  <a:pt x="104503" y="19594"/>
                </a:lnTo>
                <a:lnTo>
                  <a:pt x="104503" y="19594"/>
                </a:lnTo>
                <a:lnTo>
                  <a:pt x="104503" y="19594"/>
                </a:lnTo>
                <a:lnTo>
                  <a:pt x="104503" y="26125"/>
                </a:lnTo>
                <a:lnTo>
                  <a:pt x="104503" y="26125"/>
                </a:lnTo>
                <a:lnTo>
                  <a:pt x="104503" y="32657"/>
                </a:lnTo>
                <a:lnTo>
                  <a:pt x="104503" y="39188"/>
                </a:lnTo>
                <a:lnTo>
                  <a:pt x="104503" y="45720"/>
                </a:lnTo>
                <a:lnTo>
                  <a:pt x="111035" y="52251"/>
                </a:lnTo>
                <a:lnTo>
                  <a:pt x="111035" y="58782"/>
                </a:lnTo>
                <a:lnTo>
                  <a:pt x="117566" y="65314"/>
                </a:lnTo>
                <a:lnTo>
                  <a:pt x="117566" y="71846"/>
                </a:lnTo>
                <a:lnTo>
                  <a:pt x="117566" y="78377"/>
                </a:lnTo>
                <a:lnTo>
                  <a:pt x="124098" y="84908"/>
                </a:lnTo>
                <a:lnTo>
                  <a:pt x="124098" y="91440"/>
                </a:lnTo>
                <a:lnTo>
                  <a:pt x="130629" y="97971"/>
                </a:lnTo>
                <a:lnTo>
                  <a:pt x="137160" y="97971"/>
                </a:lnTo>
                <a:lnTo>
                  <a:pt x="137160" y="104502"/>
                </a:lnTo>
                <a:lnTo>
                  <a:pt x="143692" y="111034"/>
                </a:lnTo>
                <a:lnTo>
                  <a:pt x="150223" y="111034"/>
                </a:lnTo>
                <a:lnTo>
                  <a:pt x="156755" y="111034"/>
                </a:lnTo>
                <a:lnTo>
                  <a:pt x="156755" y="111034"/>
                </a:lnTo>
                <a:lnTo>
                  <a:pt x="163286" y="111034"/>
                </a:lnTo>
                <a:lnTo>
                  <a:pt x="169818" y="111034"/>
                </a:lnTo>
                <a:lnTo>
                  <a:pt x="176349" y="104502"/>
                </a:lnTo>
                <a:lnTo>
                  <a:pt x="182881" y="97971"/>
                </a:lnTo>
                <a:lnTo>
                  <a:pt x="195944" y="84908"/>
                </a:lnTo>
                <a:lnTo>
                  <a:pt x="195944" y="84908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6518366" y="3886200"/>
            <a:ext cx="176349" cy="137161"/>
          </a:xfrm>
          <a:custGeom>
            <a:avLst/>
            <a:gdLst/>
            <a:ahLst/>
            <a:cxnLst/>
            <a:rect l="l" t="t" r="r" b="b"/>
            <a:pathLst>
              <a:path w="176349" h="137161" extrusionOk="0">
                <a:moveTo>
                  <a:pt x="0" y="45720"/>
                </a:moveTo>
                <a:lnTo>
                  <a:pt x="0" y="45720"/>
                </a:lnTo>
                <a:lnTo>
                  <a:pt x="0" y="52251"/>
                </a:lnTo>
                <a:lnTo>
                  <a:pt x="0" y="52251"/>
                </a:lnTo>
                <a:lnTo>
                  <a:pt x="0" y="58783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0" y="84908"/>
                </a:lnTo>
                <a:lnTo>
                  <a:pt x="0" y="91440"/>
                </a:lnTo>
                <a:lnTo>
                  <a:pt x="0" y="97972"/>
                </a:lnTo>
                <a:lnTo>
                  <a:pt x="0" y="104503"/>
                </a:lnTo>
                <a:lnTo>
                  <a:pt x="6531" y="111034"/>
                </a:lnTo>
                <a:lnTo>
                  <a:pt x="6531" y="117566"/>
                </a:lnTo>
                <a:lnTo>
                  <a:pt x="6531" y="124097"/>
                </a:lnTo>
                <a:lnTo>
                  <a:pt x="6531" y="124097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7160"/>
                </a:lnTo>
                <a:lnTo>
                  <a:pt x="6531" y="137160"/>
                </a:lnTo>
                <a:lnTo>
                  <a:pt x="6531" y="137160"/>
                </a:lnTo>
                <a:lnTo>
                  <a:pt x="6531" y="137160"/>
                </a:lnTo>
                <a:lnTo>
                  <a:pt x="6531" y="137160"/>
                </a:lnTo>
                <a:lnTo>
                  <a:pt x="6531" y="137160"/>
                </a:lnTo>
                <a:lnTo>
                  <a:pt x="6531" y="137160"/>
                </a:lnTo>
                <a:lnTo>
                  <a:pt x="6531" y="137160"/>
                </a:lnTo>
                <a:lnTo>
                  <a:pt x="6531" y="137160"/>
                </a:lnTo>
                <a:lnTo>
                  <a:pt x="6531" y="130628"/>
                </a:lnTo>
                <a:lnTo>
                  <a:pt x="6531" y="124097"/>
                </a:lnTo>
                <a:lnTo>
                  <a:pt x="6531" y="117566"/>
                </a:lnTo>
                <a:lnTo>
                  <a:pt x="6531" y="111034"/>
                </a:lnTo>
                <a:lnTo>
                  <a:pt x="6531" y="104503"/>
                </a:lnTo>
                <a:lnTo>
                  <a:pt x="13062" y="97972"/>
                </a:lnTo>
                <a:lnTo>
                  <a:pt x="13062" y="91440"/>
                </a:lnTo>
                <a:lnTo>
                  <a:pt x="19595" y="84908"/>
                </a:lnTo>
                <a:lnTo>
                  <a:pt x="19595" y="71846"/>
                </a:lnTo>
                <a:lnTo>
                  <a:pt x="26125" y="65314"/>
                </a:lnTo>
                <a:lnTo>
                  <a:pt x="32657" y="58783"/>
                </a:lnTo>
                <a:lnTo>
                  <a:pt x="39189" y="52251"/>
                </a:lnTo>
                <a:lnTo>
                  <a:pt x="45719" y="45720"/>
                </a:lnTo>
                <a:lnTo>
                  <a:pt x="52251" y="39189"/>
                </a:lnTo>
                <a:lnTo>
                  <a:pt x="65314" y="32657"/>
                </a:lnTo>
                <a:lnTo>
                  <a:pt x="71845" y="26126"/>
                </a:lnTo>
                <a:lnTo>
                  <a:pt x="84908" y="26126"/>
                </a:lnTo>
                <a:lnTo>
                  <a:pt x="97971" y="19594"/>
                </a:lnTo>
                <a:lnTo>
                  <a:pt x="111034" y="19594"/>
                </a:lnTo>
                <a:lnTo>
                  <a:pt x="117565" y="13063"/>
                </a:lnTo>
                <a:lnTo>
                  <a:pt x="130628" y="6531"/>
                </a:lnTo>
                <a:lnTo>
                  <a:pt x="137160" y="6531"/>
                </a:lnTo>
                <a:lnTo>
                  <a:pt x="143691" y="6531"/>
                </a:lnTo>
                <a:lnTo>
                  <a:pt x="156754" y="6531"/>
                </a:lnTo>
                <a:lnTo>
                  <a:pt x="163285" y="6531"/>
                </a:lnTo>
                <a:lnTo>
                  <a:pt x="176348" y="0"/>
                </a:lnTo>
                <a:lnTo>
                  <a:pt x="176348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1410789" y="4513217"/>
            <a:ext cx="450669" cy="26127"/>
          </a:xfrm>
          <a:custGeom>
            <a:avLst/>
            <a:gdLst/>
            <a:ahLst/>
            <a:cxnLst/>
            <a:rect l="l" t="t" r="r" b="b"/>
            <a:pathLst>
              <a:path w="450669" h="26127" extrusionOk="0">
                <a:moveTo>
                  <a:pt x="26125" y="6532"/>
                </a:moveTo>
                <a:lnTo>
                  <a:pt x="26125" y="6532"/>
                </a:lnTo>
                <a:lnTo>
                  <a:pt x="26125" y="13063"/>
                </a:lnTo>
                <a:lnTo>
                  <a:pt x="26125" y="13063"/>
                </a:lnTo>
                <a:lnTo>
                  <a:pt x="26125" y="6532"/>
                </a:lnTo>
                <a:lnTo>
                  <a:pt x="26125" y="6532"/>
                </a:lnTo>
                <a:lnTo>
                  <a:pt x="32657" y="6532"/>
                </a:lnTo>
                <a:lnTo>
                  <a:pt x="32657" y="6532"/>
                </a:lnTo>
                <a:lnTo>
                  <a:pt x="39188" y="6532"/>
                </a:lnTo>
                <a:lnTo>
                  <a:pt x="39188" y="6532"/>
                </a:lnTo>
                <a:lnTo>
                  <a:pt x="45720" y="6532"/>
                </a:lnTo>
                <a:lnTo>
                  <a:pt x="45720" y="6532"/>
                </a:lnTo>
                <a:lnTo>
                  <a:pt x="52251" y="6532"/>
                </a:lnTo>
                <a:lnTo>
                  <a:pt x="58783" y="6532"/>
                </a:lnTo>
                <a:lnTo>
                  <a:pt x="58783" y="13063"/>
                </a:lnTo>
                <a:lnTo>
                  <a:pt x="65314" y="13063"/>
                </a:lnTo>
                <a:lnTo>
                  <a:pt x="71845" y="13063"/>
                </a:lnTo>
                <a:lnTo>
                  <a:pt x="78377" y="13063"/>
                </a:lnTo>
                <a:lnTo>
                  <a:pt x="84908" y="13063"/>
                </a:lnTo>
                <a:lnTo>
                  <a:pt x="91440" y="13063"/>
                </a:lnTo>
                <a:lnTo>
                  <a:pt x="97971" y="13063"/>
                </a:lnTo>
                <a:lnTo>
                  <a:pt x="104503" y="13063"/>
                </a:lnTo>
                <a:lnTo>
                  <a:pt x="117565" y="13063"/>
                </a:lnTo>
                <a:lnTo>
                  <a:pt x="124097" y="13063"/>
                </a:lnTo>
                <a:lnTo>
                  <a:pt x="130628" y="19594"/>
                </a:lnTo>
                <a:lnTo>
                  <a:pt x="143691" y="19594"/>
                </a:lnTo>
                <a:lnTo>
                  <a:pt x="150223" y="19594"/>
                </a:lnTo>
                <a:lnTo>
                  <a:pt x="163285" y="19594"/>
                </a:lnTo>
                <a:lnTo>
                  <a:pt x="169817" y="19594"/>
                </a:lnTo>
                <a:lnTo>
                  <a:pt x="182880" y="19594"/>
                </a:lnTo>
                <a:lnTo>
                  <a:pt x="195943" y="19594"/>
                </a:lnTo>
                <a:lnTo>
                  <a:pt x="209005" y="19594"/>
                </a:lnTo>
                <a:lnTo>
                  <a:pt x="215537" y="19594"/>
                </a:lnTo>
                <a:lnTo>
                  <a:pt x="228600" y="19594"/>
                </a:lnTo>
                <a:lnTo>
                  <a:pt x="241662" y="19594"/>
                </a:lnTo>
                <a:lnTo>
                  <a:pt x="254725" y="19594"/>
                </a:lnTo>
                <a:lnTo>
                  <a:pt x="267788" y="19594"/>
                </a:lnTo>
                <a:lnTo>
                  <a:pt x="280851" y="19594"/>
                </a:lnTo>
                <a:lnTo>
                  <a:pt x="293914" y="19594"/>
                </a:lnTo>
                <a:lnTo>
                  <a:pt x="300445" y="19594"/>
                </a:lnTo>
                <a:lnTo>
                  <a:pt x="320040" y="19594"/>
                </a:lnTo>
                <a:lnTo>
                  <a:pt x="326571" y="19594"/>
                </a:lnTo>
                <a:lnTo>
                  <a:pt x="339634" y="19594"/>
                </a:lnTo>
                <a:lnTo>
                  <a:pt x="352697" y="26126"/>
                </a:lnTo>
                <a:lnTo>
                  <a:pt x="359228" y="19594"/>
                </a:lnTo>
                <a:lnTo>
                  <a:pt x="372291" y="19594"/>
                </a:lnTo>
                <a:lnTo>
                  <a:pt x="378823" y="19594"/>
                </a:lnTo>
                <a:lnTo>
                  <a:pt x="391885" y="19594"/>
                </a:lnTo>
                <a:lnTo>
                  <a:pt x="398417" y="19594"/>
                </a:lnTo>
                <a:lnTo>
                  <a:pt x="404948" y="19594"/>
                </a:lnTo>
                <a:lnTo>
                  <a:pt x="411480" y="19594"/>
                </a:lnTo>
                <a:lnTo>
                  <a:pt x="418011" y="19594"/>
                </a:lnTo>
                <a:lnTo>
                  <a:pt x="424543" y="19594"/>
                </a:lnTo>
                <a:lnTo>
                  <a:pt x="431074" y="19594"/>
                </a:lnTo>
                <a:lnTo>
                  <a:pt x="431074" y="19594"/>
                </a:lnTo>
                <a:lnTo>
                  <a:pt x="431074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7606" y="19594"/>
                </a:lnTo>
                <a:lnTo>
                  <a:pt x="431074" y="19594"/>
                </a:lnTo>
                <a:lnTo>
                  <a:pt x="431074" y="19594"/>
                </a:lnTo>
                <a:lnTo>
                  <a:pt x="424543" y="19594"/>
                </a:lnTo>
                <a:lnTo>
                  <a:pt x="418011" y="13063"/>
                </a:lnTo>
                <a:lnTo>
                  <a:pt x="411480" y="13063"/>
                </a:lnTo>
                <a:lnTo>
                  <a:pt x="404948" y="13063"/>
                </a:lnTo>
                <a:lnTo>
                  <a:pt x="398417" y="13063"/>
                </a:lnTo>
                <a:lnTo>
                  <a:pt x="391885" y="13063"/>
                </a:lnTo>
                <a:lnTo>
                  <a:pt x="385354" y="13063"/>
                </a:lnTo>
                <a:lnTo>
                  <a:pt x="372291" y="13063"/>
                </a:lnTo>
                <a:lnTo>
                  <a:pt x="365760" y="13063"/>
                </a:lnTo>
                <a:lnTo>
                  <a:pt x="352697" y="13063"/>
                </a:lnTo>
                <a:lnTo>
                  <a:pt x="346165" y="13063"/>
                </a:lnTo>
                <a:lnTo>
                  <a:pt x="339634" y="13063"/>
                </a:lnTo>
                <a:lnTo>
                  <a:pt x="326571" y="13063"/>
                </a:lnTo>
                <a:lnTo>
                  <a:pt x="313508" y="13063"/>
                </a:lnTo>
                <a:lnTo>
                  <a:pt x="306977" y="13063"/>
                </a:lnTo>
                <a:lnTo>
                  <a:pt x="293914" y="13063"/>
                </a:lnTo>
                <a:lnTo>
                  <a:pt x="287383" y="13063"/>
                </a:lnTo>
                <a:lnTo>
                  <a:pt x="274320" y="13063"/>
                </a:lnTo>
                <a:lnTo>
                  <a:pt x="267788" y="13063"/>
                </a:lnTo>
                <a:lnTo>
                  <a:pt x="254725" y="13063"/>
                </a:lnTo>
                <a:lnTo>
                  <a:pt x="248194" y="13063"/>
                </a:lnTo>
                <a:lnTo>
                  <a:pt x="235131" y="13063"/>
                </a:lnTo>
                <a:lnTo>
                  <a:pt x="228600" y="13063"/>
                </a:lnTo>
                <a:lnTo>
                  <a:pt x="222068" y="13063"/>
                </a:lnTo>
                <a:lnTo>
                  <a:pt x="215537" y="13063"/>
                </a:lnTo>
                <a:lnTo>
                  <a:pt x="209005" y="13063"/>
                </a:lnTo>
                <a:lnTo>
                  <a:pt x="202474" y="13063"/>
                </a:lnTo>
                <a:lnTo>
                  <a:pt x="189411" y="13063"/>
                </a:lnTo>
                <a:lnTo>
                  <a:pt x="182880" y="13063"/>
                </a:lnTo>
                <a:lnTo>
                  <a:pt x="176348" y="13063"/>
                </a:lnTo>
                <a:lnTo>
                  <a:pt x="169817" y="13063"/>
                </a:lnTo>
                <a:lnTo>
                  <a:pt x="163285" y="13063"/>
                </a:lnTo>
                <a:lnTo>
                  <a:pt x="150223" y="13063"/>
                </a:lnTo>
                <a:lnTo>
                  <a:pt x="143691" y="13063"/>
                </a:lnTo>
                <a:lnTo>
                  <a:pt x="137160" y="13063"/>
                </a:lnTo>
                <a:lnTo>
                  <a:pt x="130628" y="13063"/>
                </a:lnTo>
                <a:lnTo>
                  <a:pt x="124097" y="13063"/>
                </a:lnTo>
                <a:lnTo>
                  <a:pt x="117565" y="13063"/>
                </a:lnTo>
                <a:lnTo>
                  <a:pt x="104503" y="13063"/>
                </a:lnTo>
                <a:lnTo>
                  <a:pt x="97971" y="13063"/>
                </a:lnTo>
                <a:lnTo>
                  <a:pt x="91440" y="13063"/>
                </a:lnTo>
                <a:lnTo>
                  <a:pt x="84908" y="13063"/>
                </a:lnTo>
                <a:lnTo>
                  <a:pt x="78377" y="13063"/>
                </a:lnTo>
                <a:lnTo>
                  <a:pt x="71845" y="13063"/>
                </a:lnTo>
                <a:lnTo>
                  <a:pt x="65314" y="13063"/>
                </a:lnTo>
                <a:lnTo>
                  <a:pt x="58783" y="13063"/>
                </a:lnTo>
                <a:lnTo>
                  <a:pt x="52251" y="13063"/>
                </a:lnTo>
                <a:lnTo>
                  <a:pt x="45720" y="13063"/>
                </a:lnTo>
                <a:lnTo>
                  <a:pt x="39188" y="13063"/>
                </a:lnTo>
                <a:lnTo>
                  <a:pt x="32657" y="13063"/>
                </a:lnTo>
                <a:lnTo>
                  <a:pt x="26125" y="13063"/>
                </a:lnTo>
                <a:lnTo>
                  <a:pt x="26125" y="13063"/>
                </a:lnTo>
                <a:lnTo>
                  <a:pt x="19594" y="13063"/>
                </a:lnTo>
                <a:lnTo>
                  <a:pt x="19594" y="13063"/>
                </a:lnTo>
                <a:lnTo>
                  <a:pt x="13062" y="13063"/>
                </a:lnTo>
                <a:lnTo>
                  <a:pt x="13062" y="13063"/>
                </a:lnTo>
                <a:lnTo>
                  <a:pt x="6531" y="19594"/>
                </a:lnTo>
                <a:lnTo>
                  <a:pt x="6531" y="13063"/>
                </a:lnTo>
                <a:lnTo>
                  <a:pt x="0" y="13063"/>
                </a:ln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13063"/>
                </a:lnTo>
                <a:lnTo>
                  <a:pt x="0" y="13063"/>
                </a:lnTo>
                <a:lnTo>
                  <a:pt x="0" y="19594"/>
                </a:lnTo>
                <a:lnTo>
                  <a:pt x="0" y="13063"/>
                </a:lnTo>
                <a:lnTo>
                  <a:pt x="0" y="19594"/>
                </a:lnTo>
                <a:lnTo>
                  <a:pt x="0" y="19594"/>
                </a:lnTo>
                <a:lnTo>
                  <a:pt x="0" y="13063"/>
                </a:lnTo>
                <a:lnTo>
                  <a:pt x="0" y="19594"/>
                </a:lnTo>
                <a:lnTo>
                  <a:pt x="6531" y="19594"/>
                </a:lnTo>
                <a:lnTo>
                  <a:pt x="13062" y="19594"/>
                </a:lnTo>
                <a:lnTo>
                  <a:pt x="13062" y="19594"/>
                </a:lnTo>
                <a:lnTo>
                  <a:pt x="19594" y="19594"/>
                </a:lnTo>
                <a:lnTo>
                  <a:pt x="26125" y="19594"/>
                </a:lnTo>
                <a:lnTo>
                  <a:pt x="26125" y="19594"/>
                </a:lnTo>
                <a:lnTo>
                  <a:pt x="39188" y="19594"/>
                </a:lnTo>
                <a:lnTo>
                  <a:pt x="45720" y="19594"/>
                </a:lnTo>
                <a:lnTo>
                  <a:pt x="52251" y="19594"/>
                </a:lnTo>
                <a:lnTo>
                  <a:pt x="58783" y="19594"/>
                </a:lnTo>
                <a:lnTo>
                  <a:pt x="65314" y="19594"/>
                </a:lnTo>
                <a:lnTo>
                  <a:pt x="71845" y="19594"/>
                </a:lnTo>
                <a:lnTo>
                  <a:pt x="84908" y="19594"/>
                </a:lnTo>
                <a:lnTo>
                  <a:pt x="91440" y="19594"/>
                </a:lnTo>
                <a:lnTo>
                  <a:pt x="97971" y="19594"/>
                </a:lnTo>
                <a:lnTo>
                  <a:pt x="104503" y="19594"/>
                </a:lnTo>
                <a:lnTo>
                  <a:pt x="117565" y="19594"/>
                </a:lnTo>
                <a:lnTo>
                  <a:pt x="130628" y="13063"/>
                </a:lnTo>
                <a:lnTo>
                  <a:pt x="137160" y="19594"/>
                </a:lnTo>
                <a:lnTo>
                  <a:pt x="150223" y="19594"/>
                </a:lnTo>
                <a:lnTo>
                  <a:pt x="156754" y="13063"/>
                </a:lnTo>
                <a:lnTo>
                  <a:pt x="169817" y="13063"/>
                </a:lnTo>
                <a:lnTo>
                  <a:pt x="182880" y="13063"/>
                </a:lnTo>
                <a:lnTo>
                  <a:pt x="189411" y="13063"/>
                </a:lnTo>
                <a:lnTo>
                  <a:pt x="202474" y="13063"/>
                </a:lnTo>
                <a:lnTo>
                  <a:pt x="209005" y="13063"/>
                </a:lnTo>
                <a:lnTo>
                  <a:pt x="222068" y="13063"/>
                </a:lnTo>
                <a:lnTo>
                  <a:pt x="228600" y="13063"/>
                </a:lnTo>
                <a:lnTo>
                  <a:pt x="235131" y="13063"/>
                </a:lnTo>
                <a:lnTo>
                  <a:pt x="248194" y="13063"/>
                </a:lnTo>
                <a:lnTo>
                  <a:pt x="254725" y="13063"/>
                </a:lnTo>
                <a:lnTo>
                  <a:pt x="267788" y="13063"/>
                </a:lnTo>
                <a:lnTo>
                  <a:pt x="274320" y="13063"/>
                </a:lnTo>
                <a:lnTo>
                  <a:pt x="280851" y="13063"/>
                </a:lnTo>
                <a:lnTo>
                  <a:pt x="293914" y="13063"/>
                </a:lnTo>
                <a:lnTo>
                  <a:pt x="300445" y="13063"/>
                </a:lnTo>
                <a:lnTo>
                  <a:pt x="313508" y="13063"/>
                </a:lnTo>
                <a:lnTo>
                  <a:pt x="313508" y="13063"/>
                </a:lnTo>
                <a:lnTo>
                  <a:pt x="326571" y="13063"/>
                </a:lnTo>
                <a:lnTo>
                  <a:pt x="333103" y="13063"/>
                </a:lnTo>
                <a:lnTo>
                  <a:pt x="339634" y="13063"/>
                </a:lnTo>
                <a:lnTo>
                  <a:pt x="352697" y="13063"/>
                </a:lnTo>
                <a:lnTo>
                  <a:pt x="352697" y="13063"/>
                </a:lnTo>
                <a:lnTo>
                  <a:pt x="365760" y="13063"/>
                </a:lnTo>
                <a:lnTo>
                  <a:pt x="372291" y="6532"/>
                </a:lnTo>
                <a:lnTo>
                  <a:pt x="378823" y="13063"/>
                </a:lnTo>
                <a:lnTo>
                  <a:pt x="385354" y="13063"/>
                </a:lnTo>
                <a:lnTo>
                  <a:pt x="385354" y="6532"/>
                </a:lnTo>
                <a:lnTo>
                  <a:pt x="391885" y="13063"/>
                </a:lnTo>
                <a:lnTo>
                  <a:pt x="398417" y="13063"/>
                </a:lnTo>
                <a:lnTo>
                  <a:pt x="404948" y="13063"/>
                </a:lnTo>
                <a:lnTo>
                  <a:pt x="411480" y="13063"/>
                </a:lnTo>
                <a:lnTo>
                  <a:pt x="418011" y="13063"/>
                </a:lnTo>
                <a:lnTo>
                  <a:pt x="418011" y="13063"/>
                </a:lnTo>
                <a:lnTo>
                  <a:pt x="424543" y="13063"/>
                </a:lnTo>
                <a:lnTo>
                  <a:pt x="431074" y="13063"/>
                </a:lnTo>
                <a:lnTo>
                  <a:pt x="431074" y="13063"/>
                </a:lnTo>
                <a:lnTo>
                  <a:pt x="437606" y="13063"/>
                </a:lnTo>
                <a:lnTo>
                  <a:pt x="444137" y="13063"/>
                </a:lnTo>
                <a:lnTo>
                  <a:pt x="444137" y="13063"/>
                </a:lnTo>
                <a:lnTo>
                  <a:pt x="444137" y="13063"/>
                </a:lnTo>
                <a:lnTo>
                  <a:pt x="444137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50668" y="13063"/>
                </a:lnTo>
                <a:lnTo>
                  <a:pt x="444137" y="13063"/>
                </a:lnTo>
                <a:lnTo>
                  <a:pt x="444137" y="13063"/>
                </a:lnTo>
                <a:lnTo>
                  <a:pt x="444137" y="6532"/>
                </a:lnTo>
                <a:lnTo>
                  <a:pt x="437606" y="6532"/>
                </a:lnTo>
                <a:lnTo>
                  <a:pt x="437606" y="6532"/>
                </a:lnTo>
                <a:lnTo>
                  <a:pt x="431074" y="6532"/>
                </a:lnTo>
                <a:lnTo>
                  <a:pt x="424543" y="6532"/>
                </a:lnTo>
                <a:lnTo>
                  <a:pt x="418011" y="0"/>
                </a:lnTo>
                <a:lnTo>
                  <a:pt x="411480" y="0"/>
                </a:lnTo>
                <a:lnTo>
                  <a:pt x="404948" y="0"/>
                </a:lnTo>
                <a:lnTo>
                  <a:pt x="398417" y="0"/>
                </a:lnTo>
                <a:lnTo>
                  <a:pt x="391885" y="0"/>
                </a:lnTo>
                <a:lnTo>
                  <a:pt x="385354" y="0"/>
                </a:lnTo>
                <a:lnTo>
                  <a:pt x="378823" y="0"/>
                </a:lnTo>
                <a:lnTo>
                  <a:pt x="372291" y="0"/>
                </a:lnTo>
                <a:lnTo>
                  <a:pt x="365760" y="0"/>
                </a:lnTo>
                <a:lnTo>
                  <a:pt x="352697" y="0"/>
                </a:lnTo>
                <a:lnTo>
                  <a:pt x="346165" y="0"/>
                </a:lnTo>
                <a:lnTo>
                  <a:pt x="339634" y="0"/>
                </a:lnTo>
                <a:lnTo>
                  <a:pt x="333103" y="0"/>
                </a:lnTo>
                <a:lnTo>
                  <a:pt x="326571" y="0"/>
                </a:lnTo>
                <a:lnTo>
                  <a:pt x="313508" y="0"/>
                </a:lnTo>
                <a:lnTo>
                  <a:pt x="306977" y="0"/>
                </a:lnTo>
                <a:lnTo>
                  <a:pt x="300445" y="0"/>
                </a:lnTo>
                <a:lnTo>
                  <a:pt x="293914" y="0"/>
                </a:lnTo>
                <a:lnTo>
                  <a:pt x="280851" y="0"/>
                </a:lnTo>
                <a:lnTo>
                  <a:pt x="274320" y="0"/>
                </a:lnTo>
                <a:lnTo>
                  <a:pt x="267788" y="0"/>
                </a:lnTo>
                <a:lnTo>
                  <a:pt x="254725" y="0"/>
                </a:lnTo>
                <a:lnTo>
                  <a:pt x="248194" y="0"/>
                </a:lnTo>
                <a:lnTo>
                  <a:pt x="235131" y="0"/>
                </a:lnTo>
                <a:lnTo>
                  <a:pt x="228600" y="0"/>
                </a:lnTo>
                <a:lnTo>
                  <a:pt x="215537" y="0"/>
                </a:lnTo>
                <a:lnTo>
                  <a:pt x="209005" y="0"/>
                </a:lnTo>
                <a:lnTo>
                  <a:pt x="195943" y="0"/>
                </a:lnTo>
                <a:lnTo>
                  <a:pt x="189411" y="6532"/>
                </a:lnTo>
                <a:lnTo>
                  <a:pt x="176348" y="6532"/>
                </a:lnTo>
                <a:lnTo>
                  <a:pt x="169817" y="6532"/>
                </a:lnTo>
                <a:lnTo>
                  <a:pt x="163285" y="6532"/>
                </a:lnTo>
                <a:lnTo>
                  <a:pt x="150223" y="6532"/>
                </a:lnTo>
                <a:lnTo>
                  <a:pt x="143691" y="6532"/>
                </a:lnTo>
                <a:lnTo>
                  <a:pt x="137160" y="6532"/>
                </a:lnTo>
                <a:lnTo>
                  <a:pt x="130628" y="6532"/>
                </a:lnTo>
                <a:lnTo>
                  <a:pt x="124097" y="6532"/>
                </a:lnTo>
                <a:lnTo>
                  <a:pt x="117565" y="6532"/>
                </a:lnTo>
                <a:lnTo>
                  <a:pt x="111034" y="6532"/>
                </a:lnTo>
                <a:lnTo>
                  <a:pt x="104503" y="6532"/>
                </a:lnTo>
                <a:lnTo>
                  <a:pt x="97971" y="6532"/>
                </a:lnTo>
                <a:lnTo>
                  <a:pt x="91440" y="6532"/>
                </a:lnTo>
                <a:lnTo>
                  <a:pt x="84908" y="6532"/>
                </a:lnTo>
                <a:lnTo>
                  <a:pt x="78377" y="6532"/>
                </a:lnTo>
                <a:lnTo>
                  <a:pt x="71845" y="6532"/>
                </a:lnTo>
                <a:lnTo>
                  <a:pt x="65314" y="6532"/>
                </a:lnTo>
                <a:lnTo>
                  <a:pt x="58783" y="6532"/>
                </a:lnTo>
                <a:lnTo>
                  <a:pt x="58783" y="6532"/>
                </a:lnTo>
                <a:lnTo>
                  <a:pt x="52251" y="6532"/>
                </a:lnTo>
                <a:lnTo>
                  <a:pt x="52251" y="6532"/>
                </a:lnTo>
                <a:lnTo>
                  <a:pt x="45720" y="13063"/>
                </a:lnTo>
                <a:lnTo>
                  <a:pt x="39188" y="6532"/>
                </a:lnTo>
                <a:lnTo>
                  <a:pt x="39188" y="6532"/>
                </a:lnTo>
                <a:lnTo>
                  <a:pt x="32657" y="13063"/>
                </a:lnTo>
                <a:lnTo>
                  <a:pt x="32657" y="6532"/>
                </a:lnTo>
                <a:lnTo>
                  <a:pt x="26125" y="6532"/>
                </a:lnTo>
                <a:lnTo>
                  <a:pt x="26125" y="13063"/>
                </a:lnTo>
                <a:lnTo>
                  <a:pt x="26125" y="6532"/>
                </a:lnTo>
                <a:lnTo>
                  <a:pt x="26125" y="13063"/>
                </a:lnTo>
                <a:lnTo>
                  <a:pt x="19594" y="13063"/>
                </a:lnTo>
                <a:lnTo>
                  <a:pt x="19594" y="6532"/>
                </a:lnTo>
                <a:lnTo>
                  <a:pt x="13062" y="13063"/>
                </a:lnTo>
                <a:lnTo>
                  <a:pt x="13062" y="6532"/>
                </a:lnTo>
                <a:lnTo>
                  <a:pt x="13062" y="6532"/>
                </a:lnTo>
                <a:lnTo>
                  <a:pt x="13062" y="13063"/>
                </a:lnTo>
                <a:lnTo>
                  <a:pt x="13062" y="6532"/>
                </a:lnTo>
                <a:lnTo>
                  <a:pt x="13062" y="13063"/>
                </a:lnTo>
                <a:lnTo>
                  <a:pt x="13062" y="13063"/>
                </a:lnTo>
                <a:lnTo>
                  <a:pt x="13062" y="6532"/>
                </a:lnTo>
                <a:lnTo>
                  <a:pt x="13062" y="13063"/>
                </a:lnTo>
                <a:lnTo>
                  <a:pt x="13062" y="13063"/>
                </a:lnTo>
                <a:lnTo>
                  <a:pt x="13062" y="6532"/>
                </a:lnTo>
                <a:lnTo>
                  <a:pt x="13062" y="13063"/>
                </a:lnTo>
                <a:lnTo>
                  <a:pt x="13062" y="6532"/>
                </a:lnTo>
                <a:lnTo>
                  <a:pt x="13062" y="13063"/>
                </a:lnTo>
                <a:lnTo>
                  <a:pt x="13062" y="13063"/>
                </a:lnTo>
                <a:lnTo>
                  <a:pt x="13062" y="1306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5120640" y="4493623"/>
            <a:ext cx="724989" cy="65315"/>
          </a:xfrm>
          <a:custGeom>
            <a:avLst/>
            <a:gdLst/>
            <a:ahLst/>
            <a:cxnLst/>
            <a:rect l="l" t="t" r="r" b="b"/>
            <a:pathLst>
              <a:path w="724989" h="65315" extrusionOk="0">
                <a:moveTo>
                  <a:pt x="26126" y="39188"/>
                </a:moveTo>
                <a:lnTo>
                  <a:pt x="19594" y="39188"/>
                </a:lnTo>
                <a:lnTo>
                  <a:pt x="13063" y="45720"/>
                </a:lnTo>
                <a:lnTo>
                  <a:pt x="13063" y="45720"/>
                </a:lnTo>
                <a:lnTo>
                  <a:pt x="13063" y="45720"/>
                </a:lnTo>
                <a:lnTo>
                  <a:pt x="6532" y="45720"/>
                </a:lnTo>
                <a:lnTo>
                  <a:pt x="6532" y="45720"/>
                </a:lnTo>
                <a:lnTo>
                  <a:pt x="6532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52251"/>
                </a:lnTo>
                <a:lnTo>
                  <a:pt x="0" y="52251"/>
                </a:lnTo>
                <a:lnTo>
                  <a:pt x="0" y="52251"/>
                </a:lnTo>
                <a:lnTo>
                  <a:pt x="6532" y="52251"/>
                </a:lnTo>
                <a:lnTo>
                  <a:pt x="6532" y="52251"/>
                </a:lnTo>
                <a:lnTo>
                  <a:pt x="6532" y="52251"/>
                </a:lnTo>
                <a:lnTo>
                  <a:pt x="13063" y="52251"/>
                </a:lnTo>
                <a:lnTo>
                  <a:pt x="13063" y="52251"/>
                </a:lnTo>
                <a:lnTo>
                  <a:pt x="13063" y="52251"/>
                </a:lnTo>
                <a:lnTo>
                  <a:pt x="19594" y="58782"/>
                </a:lnTo>
                <a:lnTo>
                  <a:pt x="26126" y="58782"/>
                </a:lnTo>
                <a:lnTo>
                  <a:pt x="32657" y="58782"/>
                </a:lnTo>
                <a:lnTo>
                  <a:pt x="39188" y="58782"/>
                </a:lnTo>
                <a:lnTo>
                  <a:pt x="45720" y="58782"/>
                </a:lnTo>
                <a:lnTo>
                  <a:pt x="52251" y="58782"/>
                </a:lnTo>
                <a:lnTo>
                  <a:pt x="58783" y="58782"/>
                </a:lnTo>
                <a:lnTo>
                  <a:pt x="65314" y="58782"/>
                </a:lnTo>
                <a:lnTo>
                  <a:pt x="71846" y="58782"/>
                </a:lnTo>
                <a:lnTo>
                  <a:pt x="78377" y="58782"/>
                </a:lnTo>
                <a:lnTo>
                  <a:pt x="84909" y="58782"/>
                </a:lnTo>
                <a:lnTo>
                  <a:pt x="91440" y="58782"/>
                </a:lnTo>
                <a:lnTo>
                  <a:pt x="104503" y="58782"/>
                </a:lnTo>
                <a:lnTo>
                  <a:pt x="111034" y="65314"/>
                </a:lnTo>
                <a:lnTo>
                  <a:pt x="117566" y="65314"/>
                </a:lnTo>
                <a:lnTo>
                  <a:pt x="124097" y="65314"/>
                </a:lnTo>
                <a:lnTo>
                  <a:pt x="137160" y="65314"/>
                </a:lnTo>
                <a:lnTo>
                  <a:pt x="143691" y="65314"/>
                </a:lnTo>
                <a:lnTo>
                  <a:pt x="150223" y="65314"/>
                </a:lnTo>
                <a:lnTo>
                  <a:pt x="163286" y="65314"/>
                </a:lnTo>
                <a:lnTo>
                  <a:pt x="169817" y="65314"/>
                </a:lnTo>
                <a:lnTo>
                  <a:pt x="182880" y="65314"/>
                </a:lnTo>
                <a:lnTo>
                  <a:pt x="195943" y="65314"/>
                </a:lnTo>
                <a:lnTo>
                  <a:pt x="202474" y="65314"/>
                </a:lnTo>
                <a:lnTo>
                  <a:pt x="215537" y="65314"/>
                </a:lnTo>
                <a:lnTo>
                  <a:pt x="222069" y="58782"/>
                </a:lnTo>
                <a:lnTo>
                  <a:pt x="235132" y="65314"/>
                </a:lnTo>
                <a:lnTo>
                  <a:pt x="241663" y="65314"/>
                </a:lnTo>
                <a:lnTo>
                  <a:pt x="254726" y="58782"/>
                </a:lnTo>
                <a:lnTo>
                  <a:pt x="261257" y="65314"/>
                </a:lnTo>
                <a:lnTo>
                  <a:pt x="274320" y="65314"/>
                </a:lnTo>
                <a:lnTo>
                  <a:pt x="287383" y="65314"/>
                </a:lnTo>
                <a:lnTo>
                  <a:pt x="300446" y="65314"/>
                </a:lnTo>
                <a:lnTo>
                  <a:pt x="306977" y="58782"/>
                </a:lnTo>
                <a:lnTo>
                  <a:pt x="320040" y="58782"/>
                </a:lnTo>
                <a:lnTo>
                  <a:pt x="326572" y="58782"/>
                </a:lnTo>
                <a:lnTo>
                  <a:pt x="339634" y="58782"/>
                </a:lnTo>
                <a:lnTo>
                  <a:pt x="352697" y="58782"/>
                </a:lnTo>
                <a:lnTo>
                  <a:pt x="365760" y="58782"/>
                </a:lnTo>
                <a:lnTo>
                  <a:pt x="378823" y="58782"/>
                </a:lnTo>
                <a:lnTo>
                  <a:pt x="385354" y="58782"/>
                </a:lnTo>
                <a:lnTo>
                  <a:pt x="404948" y="58782"/>
                </a:lnTo>
                <a:lnTo>
                  <a:pt x="411480" y="52251"/>
                </a:lnTo>
                <a:lnTo>
                  <a:pt x="424543" y="52251"/>
                </a:lnTo>
                <a:lnTo>
                  <a:pt x="437606" y="52251"/>
                </a:lnTo>
                <a:lnTo>
                  <a:pt x="444137" y="52251"/>
                </a:lnTo>
                <a:lnTo>
                  <a:pt x="463732" y="52251"/>
                </a:lnTo>
                <a:lnTo>
                  <a:pt x="476794" y="52251"/>
                </a:lnTo>
                <a:lnTo>
                  <a:pt x="489857" y="52251"/>
                </a:lnTo>
                <a:lnTo>
                  <a:pt x="496388" y="52251"/>
                </a:lnTo>
                <a:lnTo>
                  <a:pt x="509451" y="52251"/>
                </a:lnTo>
                <a:lnTo>
                  <a:pt x="522514" y="52251"/>
                </a:lnTo>
                <a:lnTo>
                  <a:pt x="535577" y="52251"/>
                </a:lnTo>
                <a:lnTo>
                  <a:pt x="548640" y="52251"/>
                </a:lnTo>
                <a:lnTo>
                  <a:pt x="561703" y="52251"/>
                </a:lnTo>
                <a:lnTo>
                  <a:pt x="574766" y="45720"/>
                </a:lnTo>
                <a:lnTo>
                  <a:pt x="587829" y="45720"/>
                </a:lnTo>
                <a:lnTo>
                  <a:pt x="594360" y="45720"/>
                </a:lnTo>
                <a:lnTo>
                  <a:pt x="613954" y="45720"/>
                </a:lnTo>
                <a:lnTo>
                  <a:pt x="620486" y="45720"/>
                </a:lnTo>
                <a:lnTo>
                  <a:pt x="633548" y="45720"/>
                </a:lnTo>
                <a:lnTo>
                  <a:pt x="640080" y="45720"/>
                </a:lnTo>
                <a:lnTo>
                  <a:pt x="653143" y="45720"/>
                </a:lnTo>
                <a:lnTo>
                  <a:pt x="666206" y="45720"/>
                </a:lnTo>
                <a:lnTo>
                  <a:pt x="679269" y="45720"/>
                </a:lnTo>
                <a:lnTo>
                  <a:pt x="685800" y="45720"/>
                </a:lnTo>
                <a:lnTo>
                  <a:pt x="698863" y="45720"/>
                </a:lnTo>
                <a:lnTo>
                  <a:pt x="705394" y="45720"/>
                </a:lnTo>
                <a:lnTo>
                  <a:pt x="711926" y="45720"/>
                </a:lnTo>
                <a:lnTo>
                  <a:pt x="718457" y="45720"/>
                </a:lnTo>
                <a:lnTo>
                  <a:pt x="718457" y="45720"/>
                </a:lnTo>
                <a:lnTo>
                  <a:pt x="718457" y="45720"/>
                </a:lnTo>
                <a:lnTo>
                  <a:pt x="724988" y="45720"/>
                </a:lnTo>
                <a:lnTo>
                  <a:pt x="724988" y="45720"/>
                </a:lnTo>
                <a:lnTo>
                  <a:pt x="724988" y="45720"/>
                </a:lnTo>
                <a:lnTo>
                  <a:pt x="724988" y="45720"/>
                </a:lnTo>
                <a:lnTo>
                  <a:pt x="724988" y="45720"/>
                </a:lnTo>
                <a:lnTo>
                  <a:pt x="724988" y="45720"/>
                </a:lnTo>
                <a:lnTo>
                  <a:pt x="724988" y="45720"/>
                </a:lnTo>
                <a:lnTo>
                  <a:pt x="724988" y="45720"/>
                </a:lnTo>
                <a:lnTo>
                  <a:pt x="724988" y="45720"/>
                </a:lnTo>
                <a:lnTo>
                  <a:pt x="718457" y="45720"/>
                </a:lnTo>
                <a:lnTo>
                  <a:pt x="718457" y="45720"/>
                </a:lnTo>
                <a:lnTo>
                  <a:pt x="711926" y="45720"/>
                </a:lnTo>
                <a:lnTo>
                  <a:pt x="705394" y="45720"/>
                </a:lnTo>
                <a:lnTo>
                  <a:pt x="698863" y="45720"/>
                </a:lnTo>
                <a:lnTo>
                  <a:pt x="685800" y="45720"/>
                </a:lnTo>
                <a:lnTo>
                  <a:pt x="679269" y="45720"/>
                </a:lnTo>
                <a:lnTo>
                  <a:pt x="672737" y="45720"/>
                </a:lnTo>
                <a:lnTo>
                  <a:pt x="659674" y="45720"/>
                </a:lnTo>
                <a:lnTo>
                  <a:pt x="646611" y="39188"/>
                </a:lnTo>
                <a:lnTo>
                  <a:pt x="633548" y="39188"/>
                </a:lnTo>
                <a:lnTo>
                  <a:pt x="627017" y="39188"/>
                </a:lnTo>
                <a:lnTo>
                  <a:pt x="613954" y="39188"/>
                </a:lnTo>
                <a:lnTo>
                  <a:pt x="600891" y="39188"/>
                </a:lnTo>
                <a:lnTo>
                  <a:pt x="594360" y="39188"/>
                </a:lnTo>
                <a:lnTo>
                  <a:pt x="581297" y="32657"/>
                </a:lnTo>
                <a:lnTo>
                  <a:pt x="568234" y="32657"/>
                </a:lnTo>
                <a:lnTo>
                  <a:pt x="555172" y="32657"/>
                </a:lnTo>
                <a:lnTo>
                  <a:pt x="542109" y="32657"/>
                </a:lnTo>
                <a:lnTo>
                  <a:pt x="529046" y="32657"/>
                </a:lnTo>
                <a:lnTo>
                  <a:pt x="522514" y="32657"/>
                </a:lnTo>
                <a:lnTo>
                  <a:pt x="509451" y="32657"/>
                </a:lnTo>
                <a:lnTo>
                  <a:pt x="489857" y="32657"/>
                </a:lnTo>
                <a:lnTo>
                  <a:pt x="483326" y="32657"/>
                </a:lnTo>
                <a:lnTo>
                  <a:pt x="463732" y="32657"/>
                </a:lnTo>
                <a:lnTo>
                  <a:pt x="450669" y="32657"/>
                </a:lnTo>
                <a:lnTo>
                  <a:pt x="444137" y="26126"/>
                </a:lnTo>
                <a:lnTo>
                  <a:pt x="431074" y="32657"/>
                </a:lnTo>
                <a:lnTo>
                  <a:pt x="418011" y="26126"/>
                </a:lnTo>
                <a:lnTo>
                  <a:pt x="404948" y="26126"/>
                </a:lnTo>
                <a:lnTo>
                  <a:pt x="391886" y="32657"/>
                </a:lnTo>
                <a:lnTo>
                  <a:pt x="385354" y="32657"/>
                </a:lnTo>
                <a:lnTo>
                  <a:pt x="372291" y="32657"/>
                </a:lnTo>
                <a:lnTo>
                  <a:pt x="359229" y="32657"/>
                </a:lnTo>
                <a:lnTo>
                  <a:pt x="352697" y="32657"/>
                </a:lnTo>
                <a:lnTo>
                  <a:pt x="339634" y="32657"/>
                </a:lnTo>
                <a:lnTo>
                  <a:pt x="333103" y="32657"/>
                </a:lnTo>
                <a:lnTo>
                  <a:pt x="320040" y="32657"/>
                </a:lnTo>
                <a:lnTo>
                  <a:pt x="313509" y="32657"/>
                </a:lnTo>
                <a:lnTo>
                  <a:pt x="300446" y="32657"/>
                </a:lnTo>
                <a:lnTo>
                  <a:pt x="293914" y="32657"/>
                </a:lnTo>
                <a:lnTo>
                  <a:pt x="280851" y="32657"/>
                </a:lnTo>
                <a:lnTo>
                  <a:pt x="274320" y="26126"/>
                </a:lnTo>
                <a:lnTo>
                  <a:pt x="267788" y="26126"/>
                </a:lnTo>
                <a:lnTo>
                  <a:pt x="254726" y="26126"/>
                </a:lnTo>
                <a:lnTo>
                  <a:pt x="248194" y="26126"/>
                </a:lnTo>
                <a:lnTo>
                  <a:pt x="241663" y="26126"/>
                </a:lnTo>
                <a:lnTo>
                  <a:pt x="235132" y="26126"/>
                </a:lnTo>
                <a:lnTo>
                  <a:pt x="222069" y="26126"/>
                </a:lnTo>
                <a:lnTo>
                  <a:pt x="215537" y="26126"/>
                </a:lnTo>
                <a:lnTo>
                  <a:pt x="209006" y="26126"/>
                </a:lnTo>
                <a:lnTo>
                  <a:pt x="202474" y="19594"/>
                </a:lnTo>
                <a:lnTo>
                  <a:pt x="189411" y="19594"/>
                </a:lnTo>
                <a:lnTo>
                  <a:pt x="182880" y="26126"/>
                </a:lnTo>
                <a:lnTo>
                  <a:pt x="169817" y="26126"/>
                </a:lnTo>
                <a:lnTo>
                  <a:pt x="163286" y="26126"/>
                </a:lnTo>
                <a:lnTo>
                  <a:pt x="156754" y="19594"/>
                </a:lnTo>
                <a:lnTo>
                  <a:pt x="150223" y="19594"/>
                </a:lnTo>
                <a:lnTo>
                  <a:pt x="143691" y="19594"/>
                </a:lnTo>
                <a:lnTo>
                  <a:pt x="137160" y="19594"/>
                </a:lnTo>
                <a:lnTo>
                  <a:pt x="130629" y="19594"/>
                </a:lnTo>
                <a:lnTo>
                  <a:pt x="124097" y="19594"/>
                </a:lnTo>
                <a:lnTo>
                  <a:pt x="117566" y="19594"/>
                </a:lnTo>
                <a:lnTo>
                  <a:pt x="111034" y="19594"/>
                </a:lnTo>
                <a:lnTo>
                  <a:pt x="104503" y="19594"/>
                </a:lnTo>
                <a:lnTo>
                  <a:pt x="97972" y="19594"/>
                </a:lnTo>
                <a:lnTo>
                  <a:pt x="91440" y="19594"/>
                </a:lnTo>
                <a:lnTo>
                  <a:pt x="84909" y="19594"/>
                </a:lnTo>
                <a:lnTo>
                  <a:pt x="78377" y="19594"/>
                </a:lnTo>
                <a:lnTo>
                  <a:pt x="71846" y="19594"/>
                </a:lnTo>
                <a:lnTo>
                  <a:pt x="71846" y="13063"/>
                </a:lnTo>
                <a:lnTo>
                  <a:pt x="65314" y="13063"/>
                </a:lnTo>
                <a:lnTo>
                  <a:pt x="65314" y="13063"/>
                </a:lnTo>
                <a:lnTo>
                  <a:pt x="58783" y="13063"/>
                </a:lnTo>
                <a:lnTo>
                  <a:pt x="58783" y="13063"/>
                </a:lnTo>
                <a:lnTo>
                  <a:pt x="52251" y="13063"/>
                </a:lnTo>
                <a:lnTo>
                  <a:pt x="52251" y="13063"/>
                </a:lnTo>
                <a:lnTo>
                  <a:pt x="52251" y="13063"/>
                </a:lnTo>
                <a:lnTo>
                  <a:pt x="45720" y="13063"/>
                </a:lnTo>
                <a:lnTo>
                  <a:pt x="45720" y="13063"/>
                </a:lnTo>
                <a:lnTo>
                  <a:pt x="45720" y="13063"/>
                </a:lnTo>
                <a:lnTo>
                  <a:pt x="39188" y="13063"/>
                </a:lnTo>
                <a:lnTo>
                  <a:pt x="39188" y="13063"/>
                </a:lnTo>
                <a:lnTo>
                  <a:pt x="39188" y="13063"/>
                </a:lnTo>
                <a:lnTo>
                  <a:pt x="32657" y="13063"/>
                </a:lnTo>
                <a:lnTo>
                  <a:pt x="32657" y="13063"/>
                </a:lnTo>
                <a:lnTo>
                  <a:pt x="32657" y="13063"/>
                </a:lnTo>
                <a:lnTo>
                  <a:pt x="32657" y="13063"/>
                </a:lnTo>
                <a:lnTo>
                  <a:pt x="32657" y="13063"/>
                </a:lnTo>
                <a:lnTo>
                  <a:pt x="26126" y="13063"/>
                </a:lnTo>
                <a:lnTo>
                  <a:pt x="26126" y="13063"/>
                </a:lnTo>
                <a:lnTo>
                  <a:pt x="26126" y="13063"/>
                </a:lnTo>
                <a:lnTo>
                  <a:pt x="26126" y="13063"/>
                </a:lnTo>
                <a:lnTo>
                  <a:pt x="26126" y="13063"/>
                </a:lnTo>
                <a:lnTo>
                  <a:pt x="26126" y="13063"/>
                </a:lnTo>
                <a:lnTo>
                  <a:pt x="26126" y="19594"/>
                </a:lnTo>
                <a:lnTo>
                  <a:pt x="26126" y="19594"/>
                </a:lnTo>
                <a:lnTo>
                  <a:pt x="26126" y="13063"/>
                </a:lnTo>
                <a:lnTo>
                  <a:pt x="26126" y="19594"/>
                </a:lnTo>
                <a:lnTo>
                  <a:pt x="26126" y="13063"/>
                </a:lnTo>
                <a:lnTo>
                  <a:pt x="26126" y="13063"/>
                </a:lnTo>
                <a:lnTo>
                  <a:pt x="26126" y="19594"/>
                </a:lnTo>
                <a:lnTo>
                  <a:pt x="32657" y="19594"/>
                </a:lnTo>
                <a:lnTo>
                  <a:pt x="32657" y="19594"/>
                </a:lnTo>
                <a:lnTo>
                  <a:pt x="32657" y="19594"/>
                </a:lnTo>
                <a:lnTo>
                  <a:pt x="39188" y="19594"/>
                </a:lnTo>
                <a:lnTo>
                  <a:pt x="45720" y="19594"/>
                </a:lnTo>
                <a:lnTo>
                  <a:pt x="45720" y="19594"/>
                </a:lnTo>
                <a:lnTo>
                  <a:pt x="58783" y="19594"/>
                </a:lnTo>
                <a:lnTo>
                  <a:pt x="58783" y="19594"/>
                </a:lnTo>
                <a:lnTo>
                  <a:pt x="71846" y="19594"/>
                </a:lnTo>
                <a:lnTo>
                  <a:pt x="78377" y="19594"/>
                </a:lnTo>
                <a:lnTo>
                  <a:pt x="91440" y="19594"/>
                </a:lnTo>
                <a:lnTo>
                  <a:pt x="104503" y="19594"/>
                </a:lnTo>
                <a:lnTo>
                  <a:pt x="117566" y="19594"/>
                </a:lnTo>
                <a:lnTo>
                  <a:pt x="130629" y="19594"/>
                </a:lnTo>
                <a:lnTo>
                  <a:pt x="137160" y="19594"/>
                </a:lnTo>
                <a:lnTo>
                  <a:pt x="150223" y="19594"/>
                </a:lnTo>
                <a:lnTo>
                  <a:pt x="169817" y="19594"/>
                </a:lnTo>
                <a:lnTo>
                  <a:pt x="182880" y="19594"/>
                </a:lnTo>
                <a:lnTo>
                  <a:pt x="195943" y="19594"/>
                </a:lnTo>
                <a:lnTo>
                  <a:pt x="215537" y="19594"/>
                </a:lnTo>
                <a:lnTo>
                  <a:pt x="228600" y="19594"/>
                </a:lnTo>
                <a:lnTo>
                  <a:pt x="241663" y="19594"/>
                </a:lnTo>
                <a:lnTo>
                  <a:pt x="254726" y="19594"/>
                </a:lnTo>
                <a:lnTo>
                  <a:pt x="274320" y="19594"/>
                </a:lnTo>
                <a:lnTo>
                  <a:pt x="287383" y="19594"/>
                </a:lnTo>
                <a:lnTo>
                  <a:pt x="306977" y="19594"/>
                </a:lnTo>
                <a:lnTo>
                  <a:pt x="326572" y="19594"/>
                </a:lnTo>
                <a:lnTo>
                  <a:pt x="339634" y="19594"/>
                </a:lnTo>
                <a:lnTo>
                  <a:pt x="352697" y="19594"/>
                </a:lnTo>
                <a:lnTo>
                  <a:pt x="372291" y="19594"/>
                </a:lnTo>
                <a:lnTo>
                  <a:pt x="385354" y="13063"/>
                </a:lnTo>
                <a:lnTo>
                  <a:pt x="404948" y="13063"/>
                </a:lnTo>
                <a:lnTo>
                  <a:pt x="418011" y="13063"/>
                </a:lnTo>
                <a:lnTo>
                  <a:pt x="431074" y="13063"/>
                </a:lnTo>
                <a:lnTo>
                  <a:pt x="444137" y="13063"/>
                </a:lnTo>
                <a:lnTo>
                  <a:pt x="463732" y="13063"/>
                </a:lnTo>
                <a:lnTo>
                  <a:pt x="476794" y="6531"/>
                </a:lnTo>
                <a:lnTo>
                  <a:pt x="489857" y="6531"/>
                </a:lnTo>
                <a:lnTo>
                  <a:pt x="509451" y="6531"/>
                </a:lnTo>
                <a:lnTo>
                  <a:pt x="522514" y="6531"/>
                </a:lnTo>
                <a:lnTo>
                  <a:pt x="535577" y="6531"/>
                </a:lnTo>
                <a:lnTo>
                  <a:pt x="548640" y="6531"/>
                </a:lnTo>
                <a:lnTo>
                  <a:pt x="561703" y="6531"/>
                </a:lnTo>
                <a:lnTo>
                  <a:pt x="574766" y="6531"/>
                </a:lnTo>
                <a:lnTo>
                  <a:pt x="587829" y="6531"/>
                </a:lnTo>
                <a:lnTo>
                  <a:pt x="594360" y="6531"/>
                </a:lnTo>
                <a:lnTo>
                  <a:pt x="607423" y="0"/>
                </a:lnTo>
                <a:lnTo>
                  <a:pt x="613954" y="0"/>
                </a:lnTo>
                <a:lnTo>
                  <a:pt x="627017" y="6531"/>
                </a:lnTo>
                <a:lnTo>
                  <a:pt x="633548" y="6531"/>
                </a:lnTo>
                <a:lnTo>
                  <a:pt x="640080" y="6531"/>
                </a:lnTo>
                <a:lnTo>
                  <a:pt x="640080" y="6531"/>
                </a:lnTo>
                <a:lnTo>
                  <a:pt x="646611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53143" y="6531"/>
                </a:lnTo>
                <a:lnTo>
                  <a:pt x="646611" y="13063"/>
                </a:lnTo>
                <a:lnTo>
                  <a:pt x="640080" y="13063"/>
                </a:lnTo>
                <a:lnTo>
                  <a:pt x="627017" y="13063"/>
                </a:lnTo>
                <a:lnTo>
                  <a:pt x="620486" y="13063"/>
                </a:lnTo>
                <a:lnTo>
                  <a:pt x="607423" y="19594"/>
                </a:lnTo>
                <a:lnTo>
                  <a:pt x="594360" y="19594"/>
                </a:lnTo>
                <a:lnTo>
                  <a:pt x="581297" y="19594"/>
                </a:lnTo>
                <a:lnTo>
                  <a:pt x="568234" y="19594"/>
                </a:lnTo>
                <a:lnTo>
                  <a:pt x="548640" y="19594"/>
                </a:lnTo>
                <a:lnTo>
                  <a:pt x="535577" y="26126"/>
                </a:lnTo>
                <a:lnTo>
                  <a:pt x="515983" y="26126"/>
                </a:lnTo>
                <a:lnTo>
                  <a:pt x="496388" y="26126"/>
                </a:lnTo>
                <a:lnTo>
                  <a:pt x="476794" y="32657"/>
                </a:lnTo>
                <a:lnTo>
                  <a:pt x="457200" y="32657"/>
                </a:lnTo>
                <a:lnTo>
                  <a:pt x="437606" y="32657"/>
                </a:lnTo>
                <a:lnTo>
                  <a:pt x="418011" y="32657"/>
                </a:lnTo>
                <a:lnTo>
                  <a:pt x="398417" y="39188"/>
                </a:lnTo>
                <a:lnTo>
                  <a:pt x="378823" y="39188"/>
                </a:lnTo>
                <a:lnTo>
                  <a:pt x="359229" y="45720"/>
                </a:lnTo>
                <a:lnTo>
                  <a:pt x="333103" y="45720"/>
                </a:lnTo>
                <a:lnTo>
                  <a:pt x="313509" y="45720"/>
                </a:lnTo>
                <a:lnTo>
                  <a:pt x="293914" y="45720"/>
                </a:lnTo>
                <a:lnTo>
                  <a:pt x="267788" y="52251"/>
                </a:lnTo>
                <a:lnTo>
                  <a:pt x="248194" y="52251"/>
                </a:lnTo>
                <a:lnTo>
                  <a:pt x="228600" y="52251"/>
                </a:lnTo>
                <a:lnTo>
                  <a:pt x="209006" y="58782"/>
                </a:lnTo>
                <a:lnTo>
                  <a:pt x="195943" y="58782"/>
                </a:lnTo>
                <a:lnTo>
                  <a:pt x="176348" y="58782"/>
                </a:lnTo>
                <a:lnTo>
                  <a:pt x="156754" y="58782"/>
                </a:lnTo>
                <a:lnTo>
                  <a:pt x="143691" y="65314"/>
                </a:lnTo>
                <a:lnTo>
                  <a:pt x="130629" y="65314"/>
                </a:lnTo>
                <a:lnTo>
                  <a:pt x="117566" y="65314"/>
                </a:lnTo>
                <a:lnTo>
                  <a:pt x="104503" y="65314"/>
                </a:lnTo>
                <a:lnTo>
                  <a:pt x="97972" y="65314"/>
                </a:lnTo>
                <a:lnTo>
                  <a:pt x="91440" y="65314"/>
                </a:lnTo>
                <a:lnTo>
                  <a:pt x="84909" y="58782"/>
                </a:lnTo>
                <a:lnTo>
                  <a:pt x="78377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65314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1846" y="58782"/>
                </a:lnTo>
                <a:lnTo>
                  <a:pt x="78377" y="58782"/>
                </a:lnTo>
                <a:lnTo>
                  <a:pt x="84909" y="58782"/>
                </a:lnTo>
                <a:lnTo>
                  <a:pt x="97972" y="52251"/>
                </a:lnTo>
                <a:lnTo>
                  <a:pt x="104503" y="52251"/>
                </a:lnTo>
                <a:lnTo>
                  <a:pt x="111034" y="52251"/>
                </a:lnTo>
                <a:lnTo>
                  <a:pt x="117566" y="52251"/>
                </a:lnTo>
                <a:lnTo>
                  <a:pt x="130629" y="45720"/>
                </a:lnTo>
                <a:lnTo>
                  <a:pt x="143691" y="45720"/>
                </a:lnTo>
                <a:lnTo>
                  <a:pt x="156754" y="45720"/>
                </a:lnTo>
                <a:lnTo>
                  <a:pt x="163286" y="45720"/>
                </a:lnTo>
                <a:lnTo>
                  <a:pt x="182880" y="45720"/>
                </a:lnTo>
                <a:lnTo>
                  <a:pt x="195943" y="45720"/>
                </a:lnTo>
                <a:lnTo>
                  <a:pt x="215537" y="39188"/>
                </a:lnTo>
                <a:lnTo>
                  <a:pt x="228600" y="39188"/>
                </a:lnTo>
                <a:lnTo>
                  <a:pt x="241663" y="39188"/>
                </a:lnTo>
                <a:lnTo>
                  <a:pt x="254726" y="39188"/>
                </a:lnTo>
                <a:lnTo>
                  <a:pt x="274320" y="39188"/>
                </a:lnTo>
                <a:lnTo>
                  <a:pt x="287383" y="39188"/>
                </a:lnTo>
                <a:lnTo>
                  <a:pt x="300446" y="39188"/>
                </a:lnTo>
                <a:lnTo>
                  <a:pt x="313509" y="39188"/>
                </a:lnTo>
                <a:lnTo>
                  <a:pt x="326572" y="39188"/>
                </a:lnTo>
                <a:lnTo>
                  <a:pt x="333103" y="39188"/>
                </a:lnTo>
                <a:lnTo>
                  <a:pt x="339634" y="39188"/>
                </a:lnTo>
                <a:lnTo>
                  <a:pt x="352697" y="39188"/>
                </a:lnTo>
                <a:lnTo>
                  <a:pt x="359229" y="45720"/>
                </a:lnTo>
                <a:lnTo>
                  <a:pt x="359229" y="45720"/>
                </a:lnTo>
                <a:lnTo>
                  <a:pt x="365760" y="45720"/>
                </a:lnTo>
                <a:lnTo>
                  <a:pt x="372291" y="45720"/>
                </a:lnTo>
                <a:lnTo>
                  <a:pt x="372291" y="45720"/>
                </a:lnTo>
                <a:lnTo>
                  <a:pt x="372291" y="45720"/>
                </a:lnTo>
                <a:lnTo>
                  <a:pt x="372291" y="45720"/>
                </a:lnTo>
                <a:lnTo>
                  <a:pt x="372291" y="45720"/>
                </a:lnTo>
                <a:lnTo>
                  <a:pt x="372291" y="45720"/>
                </a:lnTo>
                <a:lnTo>
                  <a:pt x="372291" y="45720"/>
                </a:lnTo>
                <a:lnTo>
                  <a:pt x="372291" y="45720"/>
                </a:lnTo>
                <a:lnTo>
                  <a:pt x="365760" y="45720"/>
                </a:lnTo>
                <a:lnTo>
                  <a:pt x="359229" y="45720"/>
                </a:lnTo>
                <a:lnTo>
                  <a:pt x="352697" y="39188"/>
                </a:lnTo>
                <a:lnTo>
                  <a:pt x="339634" y="39188"/>
                </a:lnTo>
                <a:lnTo>
                  <a:pt x="326572" y="39188"/>
                </a:lnTo>
                <a:lnTo>
                  <a:pt x="320040" y="39188"/>
                </a:lnTo>
                <a:lnTo>
                  <a:pt x="306977" y="39188"/>
                </a:lnTo>
                <a:lnTo>
                  <a:pt x="293914" y="32657"/>
                </a:lnTo>
                <a:lnTo>
                  <a:pt x="274320" y="32657"/>
                </a:lnTo>
                <a:lnTo>
                  <a:pt x="261257" y="32657"/>
                </a:lnTo>
                <a:lnTo>
                  <a:pt x="241663" y="32657"/>
                </a:lnTo>
                <a:lnTo>
                  <a:pt x="228600" y="32657"/>
                </a:lnTo>
                <a:lnTo>
                  <a:pt x="215537" y="32657"/>
                </a:lnTo>
                <a:lnTo>
                  <a:pt x="195943" y="32657"/>
                </a:lnTo>
                <a:lnTo>
                  <a:pt x="176348" y="32657"/>
                </a:lnTo>
                <a:lnTo>
                  <a:pt x="163286" y="32657"/>
                </a:lnTo>
                <a:lnTo>
                  <a:pt x="150223" y="32657"/>
                </a:lnTo>
                <a:lnTo>
                  <a:pt x="130629" y="32657"/>
                </a:lnTo>
                <a:lnTo>
                  <a:pt x="111034" y="32657"/>
                </a:lnTo>
                <a:lnTo>
                  <a:pt x="91440" y="32657"/>
                </a:lnTo>
                <a:lnTo>
                  <a:pt x="78377" y="32657"/>
                </a:lnTo>
                <a:lnTo>
                  <a:pt x="65314" y="32657"/>
                </a:lnTo>
                <a:lnTo>
                  <a:pt x="52251" y="39188"/>
                </a:lnTo>
                <a:lnTo>
                  <a:pt x="45720" y="39188"/>
                </a:lnTo>
                <a:lnTo>
                  <a:pt x="32657" y="39188"/>
                </a:lnTo>
                <a:lnTo>
                  <a:pt x="19594" y="39188"/>
                </a:lnTo>
                <a:lnTo>
                  <a:pt x="13063" y="39188"/>
                </a:lnTo>
                <a:lnTo>
                  <a:pt x="13063" y="39188"/>
                </a:lnTo>
                <a:lnTo>
                  <a:pt x="6532" y="39188"/>
                </a:lnTo>
                <a:lnTo>
                  <a:pt x="6532" y="32657"/>
                </a:lnTo>
                <a:lnTo>
                  <a:pt x="0" y="32657"/>
                </a:lnTo>
                <a:lnTo>
                  <a:pt x="0" y="39188"/>
                </a:lnTo>
                <a:lnTo>
                  <a:pt x="0" y="32657"/>
                </a:lnTo>
                <a:lnTo>
                  <a:pt x="0" y="39188"/>
                </a:lnTo>
                <a:lnTo>
                  <a:pt x="0" y="39188"/>
                </a:lnTo>
                <a:lnTo>
                  <a:pt x="0" y="32657"/>
                </a:lnTo>
                <a:lnTo>
                  <a:pt x="6532" y="39188"/>
                </a:lnTo>
                <a:lnTo>
                  <a:pt x="6532" y="39188"/>
                </a:lnTo>
                <a:lnTo>
                  <a:pt x="13063" y="39188"/>
                </a:lnTo>
                <a:lnTo>
                  <a:pt x="19594" y="39188"/>
                </a:lnTo>
                <a:lnTo>
                  <a:pt x="26126" y="39188"/>
                </a:lnTo>
                <a:lnTo>
                  <a:pt x="32657" y="39188"/>
                </a:lnTo>
                <a:lnTo>
                  <a:pt x="45720" y="39188"/>
                </a:lnTo>
                <a:lnTo>
                  <a:pt x="52251" y="39188"/>
                </a:lnTo>
                <a:lnTo>
                  <a:pt x="58783" y="45720"/>
                </a:lnTo>
                <a:lnTo>
                  <a:pt x="71846" y="45720"/>
                </a:lnTo>
                <a:lnTo>
                  <a:pt x="84909" y="45720"/>
                </a:lnTo>
                <a:lnTo>
                  <a:pt x="97972" y="45720"/>
                </a:lnTo>
                <a:lnTo>
                  <a:pt x="111034" y="45720"/>
                </a:lnTo>
                <a:lnTo>
                  <a:pt x="117566" y="52251"/>
                </a:lnTo>
                <a:lnTo>
                  <a:pt x="137160" y="52251"/>
                </a:lnTo>
                <a:lnTo>
                  <a:pt x="150223" y="52251"/>
                </a:lnTo>
                <a:lnTo>
                  <a:pt x="163286" y="52251"/>
                </a:lnTo>
                <a:lnTo>
                  <a:pt x="176348" y="52251"/>
                </a:lnTo>
                <a:lnTo>
                  <a:pt x="195943" y="52251"/>
                </a:lnTo>
                <a:lnTo>
                  <a:pt x="209006" y="52251"/>
                </a:lnTo>
                <a:lnTo>
                  <a:pt x="222069" y="52251"/>
                </a:lnTo>
                <a:lnTo>
                  <a:pt x="235132" y="52251"/>
                </a:lnTo>
                <a:lnTo>
                  <a:pt x="254726" y="58782"/>
                </a:lnTo>
                <a:lnTo>
                  <a:pt x="267788" y="52251"/>
                </a:lnTo>
                <a:lnTo>
                  <a:pt x="280851" y="52251"/>
                </a:lnTo>
                <a:lnTo>
                  <a:pt x="293914" y="52251"/>
                </a:lnTo>
                <a:lnTo>
                  <a:pt x="313509" y="52251"/>
                </a:lnTo>
                <a:lnTo>
                  <a:pt x="326572" y="52251"/>
                </a:lnTo>
                <a:lnTo>
                  <a:pt x="339634" y="52251"/>
                </a:lnTo>
                <a:lnTo>
                  <a:pt x="352697" y="52251"/>
                </a:lnTo>
                <a:lnTo>
                  <a:pt x="372291" y="52251"/>
                </a:lnTo>
                <a:lnTo>
                  <a:pt x="385354" y="52251"/>
                </a:lnTo>
                <a:lnTo>
                  <a:pt x="404948" y="45720"/>
                </a:lnTo>
                <a:lnTo>
                  <a:pt x="418011" y="45720"/>
                </a:lnTo>
                <a:lnTo>
                  <a:pt x="431074" y="45720"/>
                </a:lnTo>
                <a:lnTo>
                  <a:pt x="444137" y="45720"/>
                </a:lnTo>
                <a:lnTo>
                  <a:pt x="463732" y="45720"/>
                </a:lnTo>
                <a:lnTo>
                  <a:pt x="476794" y="45720"/>
                </a:lnTo>
                <a:lnTo>
                  <a:pt x="489857" y="45720"/>
                </a:lnTo>
                <a:lnTo>
                  <a:pt x="509451" y="45720"/>
                </a:lnTo>
                <a:lnTo>
                  <a:pt x="522514" y="45720"/>
                </a:lnTo>
                <a:lnTo>
                  <a:pt x="529046" y="45720"/>
                </a:lnTo>
                <a:lnTo>
                  <a:pt x="542109" y="45720"/>
                </a:lnTo>
                <a:lnTo>
                  <a:pt x="555172" y="45720"/>
                </a:lnTo>
                <a:lnTo>
                  <a:pt x="568234" y="45720"/>
                </a:lnTo>
                <a:lnTo>
                  <a:pt x="581297" y="45720"/>
                </a:lnTo>
                <a:lnTo>
                  <a:pt x="587829" y="45720"/>
                </a:lnTo>
                <a:lnTo>
                  <a:pt x="600891" y="45720"/>
                </a:lnTo>
                <a:lnTo>
                  <a:pt x="607423" y="45720"/>
                </a:lnTo>
                <a:lnTo>
                  <a:pt x="613954" y="45720"/>
                </a:lnTo>
                <a:lnTo>
                  <a:pt x="627017" y="45720"/>
                </a:lnTo>
                <a:lnTo>
                  <a:pt x="627017" y="45720"/>
                </a:lnTo>
                <a:lnTo>
                  <a:pt x="640080" y="45720"/>
                </a:lnTo>
                <a:lnTo>
                  <a:pt x="640080" y="45720"/>
                </a:lnTo>
                <a:lnTo>
                  <a:pt x="646611" y="45720"/>
                </a:lnTo>
                <a:lnTo>
                  <a:pt x="653143" y="45720"/>
                </a:lnTo>
                <a:lnTo>
                  <a:pt x="659674" y="45720"/>
                </a:lnTo>
                <a:lnTo>
                  <a:pt x="666206" y="45720"/>
                </a:lnTo>
                <a:lnTo>
                  <a:pt x="666206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2737" y="45720"/>
                </a:lnTo>
                <a:lnTo>
                  <a:pt x="679269" y="45720"/>
                </a:lnTo>
                <a:lnTo>
                  <a:pt x="679269" y="4572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Geothermics</a:t>
            </a:r>
            <a:endParaRPr/>
          </a:p>
        </p:txBody>
      </p:sp>
      <p:sp>
        <p:nvSpPr>
          <p:cNvPr id="523" name="Google Shape;523;p32"/>
          <p:cNvSpPr txBox="1">
            <a:spLocks noGrp="1"/>
          </p:cNvSpPr>
          <p:nvPr>
            <p:ph type="body" idx="1"/>
          </p:nvPr>
        </p:nvSpPr>
        <p:spPr>
          <a:xfrm>
            <a:off x="395536" y="1412776"/>
            <a:ext cx="8363272" cy="499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CA" sz="2400"/>
              <a:t>Geothermal energy is the energy that comes from the internal heat of the Earth.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CA" sz="2400"/>
              <a:t>Found mostly where hot rock is located near the Earth’s surface (near volcanoes for ex.)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CA" sz="2400"/>
              <a:t>This is a renewable source of energy that can be used for heating houses. </a:t>
            </a:r>
            <a:endParaRPr sz="2400"/>
          </a:p>
        </p:txBody>
      </p:sp>
      <p:pic>
        <p:nvPicPr>
          <p:cNvPr id="524" name="Google Shape;524;p32" descr="http://farm4.staticflickr.com/3395/5844658412_d1e9968bb3_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864" y="1988840"/>
            <a:ext cx="2160240" cy="162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016" y="5661248"/>
            <a:ext cx="1431045" cy="10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Energy for Tomorrow</a:t>
            </a:r>
            <a:endParaRPr/>
          </a:p>
        </p:txBody>
      </p:sp>
      <p:sp>
        <p:nvSpPr>
          <p:cNvPr id="531" name="Google Shape;53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/>
              <a:t>Fossil Fuels are in danger of running out. </a:t>
            </a:r>
            <a:endParaRPr/>
          </a:p>
          <a:p>
            <a:pPr marL="34290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/>
              <a:t>Nuclear Power raises concerns among the population. </a:t>
            </a:r>
            <a:endParaRPr/>
          </a:p>
          <a:p>
            <a:pPr marL="34290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/>
              <a:t>Geothermal energy is very expensive.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/>
              <a:t>We are trying to discover new, clean sources of energy.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CA" sz="2380"/>
              <a:t>Hydrogen is the most abundant element on Earth and so many efforts are directed at using hydrogen for electricity.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  <p:sp>
        <p:nvSpPr>
          <p:cNvPr id="532" name="Google Shape;532;p33"/>
          <p:cNvSpPr/>
          <p:nvPr/>
        </p:nvSpPr>
        <p:spPr>
          <a:xfrm>
            <a:off x="3762103" y="3814354"/>
            <a:ext cx="2370909" cy="45721"/>
          </a:xfrm>
          <a:custGeom>
            <a:avLst/>
            <a:gdLst/>
            <a:ahLst/>
            <a:cxnLst/>
            <a:rect l="l" t="t" r="r" b="b"/>
            <a:pathLst>
              <a:path w="2370909" h="45721" extrusionOk="0">
                <a:moveTo>
                  <a:pt x="2370908" y="13063"/>
                </a:moveTo>
                <a:lnTo>
                  <a:pt x="2364377" y="13063"/>
                </a:lnTo>
                <a:lnTo>
                  <a:pt x="2357846" y="6532"/>
                </a:lnTo>
                <a:lnTo>
                  <a:pt x="2357846" y="6532"/>
                </a:lnTo>
                <a:lnTo>
                  <a:pt x="2351314" y="6532"/>
                </a:lnTo>
                <a:lnTo>
                  <a:pt x="2344783" y="6532"/>
                </a:lnTo>
                <a:lnTo>
                  <a:pt x="2338251" y="6532"/>
                </a:lnTo>
                <a:lnTo>
                  <a:pt x="2331720" y="0"/>
                </a:lnTo>
                <a:lnTo>
                  <a:pt x="2325188" y="0"/>
                </a:lnTo>
                <a:lnTo>
                  <a:pt x="2312125" y="0"/>
                </a:lnTo>
                <a:lnTo>
                  <a:pt x="2305594" y="0"/>
                </a:lnTo>
                <a:lnTo>
                  <a:pt x="2292531" y="0"/>
                </a:lnTo>
                <a:lnTo>
                  <a:pt x="2279469" y="0"/>
                </a:lnTo>
                <a:lnTo>
                  <a:pt x="2266406" y="0"/>
                </a:lnTo>
                <a:lnTo>
                  <a:pt x="2259874" y="0"/>
                </a:lnTo>
                <a:lnTo>
                  <a:pt x="2240280" y="0"/>
                </a:lnTo>
                <a:lnTo>
                  <a:pt x="2227217" y="6532"/>
                </a:lnTo>
                <a:lnTo>
                  <a:pt x="2207623" y="6532"/>
                </a:lnTo>
                <a:lnTo>
                  <a:pt x="2194560" y="6532"/>
                </a:lnTo>
                <a:lnTo>
                  <a:pt x="2174966" y="6532"/>
                </a:lnTo>
                <a:lnTo>
                  <a:pt x="2148840" y="0"/>
                </a:lnTo>
                <a:lnTo>
                  <a:pt x="2135777" y="0"/>
                </a:lnTo>
                <a:lnTo>
                  <a:pt x="2116183" y="6532"/>
                </a:lnTo>
                <a:lnTo>
                  <a:pt x="2090057" y="0"/>
                </a:lnTo>
                <a:lnTo>
                  <a:pt x="2070463" y="6532"/>
                </a:lnTo>
                <a:lnTo>
                  <a:pt x="2044337" y="6532"/>
                </a:lnTo>
                <a:lnTo>
                  <a:pt x="2018211" y="0"/>
                </a:lnTo>
                <a:lnTo>
                  <a:pt x="1998617" y="6532"/>
                </a:lnTo>
                <a:lnTo>
                  <a:pt x="1972491" y="0"/>
                </a:lnTo>
                <a:lnTo>
                  <a:pt x="1939834" y="0"/>
                </a:lnTo>
                <a:lnTo>
                  <a:pt x="1913709" y="6532"/>
                </a:lnTo>
                <a:lnTo>
                  <a:pt x="1887583" y="6532"/>
                </a:lnTo>
                <a:lnTo>
                  <a:pt x="1861457" y="6532"/>
                </a:lnTo>
                <a:lnTo>
                  <a:pt x="1828800" y="6532"/>
                </a:lnTo>
                <a:lnTo>
                  <a:pt x="1802674" y="6532"/>
                </a:lnTo>
                <a:lnTo>
                  <a:pt x="1770017" y="13063"/>
                </a:lnTo>
                <a:lnTo>
                  <a:pt x="1737360" y="13063"/>
                </a:lnTo>
                <a:lnTo>
                  <a:pt x="1711234" y="13063"/>
                </a:lnTo>
                <a:lnTo>
                  <a:pt x="1678577" y="13063"/>
                </a:lnTo>
                <a:lnTo>
                  <a:pt x="1645920" y="13063"/>
                </a:lnTo>
                <a:lnTo>
                  <a:pt x="1613263" y="13063"/>
                </a:lnTo>
                <a:lnTo>
                  <a:pt x="1580606" y="13063"/>
                </a:lnTo>
                <a:lnTo>
                  <a:pt x="1547948" y="13063"/>
                </a:lnTo>
                <a:lnTo>
                  <a:pt x="1508760" y="13063"/>
                </a:lnTo>
                <a:lnTo>
                  <a:pt x="1476103" y="19595"/>
                </a:lnTo>
                <a:lnTo>
                  <a:pt x="1443446" y="19595"/>
                </a:lnTo>
                <a:lnTo>
                  <a:pt x="1410788" y="19595"/>
                </a:lnTo>
                <a:lnTo>
                  <a:pt x="1371600" y="19595"/>
                </a:lnTo>
                <a:lnTo>
                  <a:pt x="1338943" y="19595"/>
                </a:lnTo>
                <a:lnTo>
                  <a:pt x="1299754" y="26126"/>
                </a:lnTo>
                <a:lnTo>
                  <a:pt x="1267097" y="26126"/>
                </a:lnTo>
                <a:lnTo>
                  <a:pt x="1227909" y="26126"/>
                </a:lnTo>
                <a:lnTo>
                  <a:pt x="1195251" y="26126"/>
                </a:lnTo>
                <a:lnTo>
                  <a:pt x="1162594" y="26126"/>
                </a:lnTo>
                <a:lnTo>
                  <a:pt x="1123406" y="26126"/>
                </a:lnTo>
                <a:lnTo>
                  <a:pt x="1090748" y="26126"/>
                </a:lnTo>
                <a:lnTo>
                  <a:pt x="1051560" y="26126"/>
                </a:lnTo>
                <a:lnTo>
                  <a:pt x="1012371" y="32657"/>
                </a:lnTo>
                <a:lnTo>
                  <a:pt x="986246" y="32657"/>
                </a:lnTo>
                <a:lnTo>
                  <a:pt x="947057" y="32657"/>
                </a:lnTo>
                <a:lnTo>
                  <a:pt x="914400" y="32657"/>
                </a:lnTo>
                <a:lnTo>
                  <a:pt x="881743" y="32657"/>
                </a:lnTo>
                <a:lnTo>
                  <a:pt x="842554" y="32657"/>
                </a:lnTo>
                <a:lnTo>
                  <a:pt x="809897" y="39189"/>
                </a:lnTo>
                <a:lnTo>
                  <a:pt x="777240" y="39189"/>
                </a:lnTo>
                <a:lnTo>
                  <a:pt x="738051" y="39189"/>
                </a:lnTo>
                <a:lnTo>
                  <a:pt x="705394" y="39189"/>
                </a:lnTo>
                <a:lnTo>
                  <a:pt x="672737" y="39189"/>
                </a:lnTo>
                <a:lnTo>
                  <a:pt x="640080" y="39189"/>
                </a:lnTo>
                <a:lnTo>
                  <a:pt x="607423" y="39189"/>
                </a:lnTo>
                <a:lnTo>
                  <a:pt x="574766" y="39189"/>
                </a:lnTo>
                <a:lnTo>
                  <a:pt x="542108" y="39189"/>
                </a:lnTo>
                <a:lnTo>
                  <a:pt x="515983" y="39189"/>
                </a:lnTo>
                <a:lnTo>
                  <a:pt x="483325" y="39189"/>
                </a:lnTo>
                <a:lnTo>
                  <a:pt x="450669" y="39189"/>
                </a:lnTo>
                <a:lnTo>
                  <a:pt x="424543" y="39189"/>
                </a:lnTo>
                <a:lnTo>
                  <a:pt x="391886" y="39189"/>
                </a:lnTo>
                <a:lnTo>
                  <a:pt x="365760" y="39189"/>
                </a:lnTo>
                <a:lnTo>
                  <a:pt x="333103" y="39189"/>
                </a:lnTo>
                <a:lnTo>
                  <a:pt x="306977" y="39189"/>
                </a:lnTo>
                <a:lnTo>
                  <a:pt x="280851" y="39189"/>
                </a:lnTo>
                <a:lnTo>
                  <a:pt x="254725" y="39189"/>
                </a:lnTo>
                <a:lnTo>
                  <a:pt x="228600" y="39189"/>
                </a:lnTo>
                <a:lnTo>
                  <a:pt x="202474" y="39189"/>
                </a:lnTo>
                <a:lnTo>
                  <a:pt x="182880" y="39189"/>
                </a:lnTo>
                <a:lnTo>
                  <a:pt x="156754" y="39189"/>
                </a:lnTo>
                <a:lnTo>
                  <a:pt x="137160" y="39189"/>
                </a:lnTo>
                <a:lnTo>
                  <a:pt x="117566" y="45720"/>
                </a:lnTo>
                <a:lnTo>
                  <a:pt x="97971" y="45720"/>
                </a:lnTo>
                <a:lnTo>
                  <a:pt x="78377" y="45720"/>
                </a:lnTo>
                <a:lnTo>
                  <a:pt x="58783" y="45720"/>
                </a:lnTo>
                <a:lnTo>
                  <a:pt x="45720" y="39189"/>
                </a:lnTo>
                <a:lnTo>
                  <a:pt x="32657" y="45720"/>
                </a:lnTo>
                <a:lnTo>
                  <a:pt x="26125" y="45720"/>
                </a:lnTo>
                <a:lnTo>
                  <a:pt x="13063" y="45720"/>
                </a:lnTo>
                <a:lnTo>
                  <a:pt x="6531" y="45720"/>
                </a:lnTo>
                <a:lnTo>
                  <a:pt x="0" y="45720"/>
                </a:lnTo>
                <a:lnTo>
                  <a:pt x="0" y="4572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3"/>
          <p:cNvSpPr/>
          <p:nvPr/>
        </p:nvSpPr>
        <p:spPr>
          <a:xfrm>
            <a:off x="3925389" y="3912326"/>
            <a:ext cx="1998618" cy="32658"/>
          </a:xfrm>
          <a:custGeom>
            <a:avLst/>
            <a:gdLst/>
            <a:ahLst/>
            <a:cxnLst/>
            <a:rect l="l" t="t" r="r" b="b"/>
            <a:pathLst>
              <a:path w="1998618" h="32658" extrusionOk="0">
                <a:moveTo>
                  <a:pt x="1998617" y="32657"/>
                </a:moveTo>
                <a:lnTo>
                  <a:pt x="1998617" y="32657"/>
                </a:lnTo>
                <a:lnTo>
                  <a:pt x="1998617" y="32657"/>
                </a:lnTo>
                <a:lnTo>
                  <a:pt x="1998617" y="32657"/>
                </a:lnTo>
                <a:lnTo>
                  <a:pt x="1998617" y="32657"/>
                </a:lnTo>
                <a:lnTo>
                  <a:pt x="1998617" y="32657"/>
                </a:lnTo>
                <a:lnTo>
                  <a:pt x="1998617" y="32657"/>
                </a:lnTo>
                <a:lnTo>
                  <a:pt x="1998617" y="32657"/>
                </a:lnTo>
                <a:lnTo>
                  <a:pt x="1998617" y="26125"/>
                </a:lnTo>
                <a:lnTo>
                  <a:pt x="1998617" y="26125"/>
                </a:lnTo>
                <a:lnTo>
                  <a:pt x="1998617" y="32657"/>
                </a:lnTo>
                <a:lnTo>
                  <a:pt x="1998617" y="26125"/>
                </a:lnTo>
                <a:lnTo>
                  <a:pt x="1992085" y="26125"/>
                </a:lnTo>
                <a:lnTo>
                  <a:pt x="1992085" y="26125"/>
                </a:lnTo>
                <a:lnTo>
                  <a:pt x="1985554" y="26125"/>
                </a:lnTo>
                <a:lnTo>
                  <a:pt x="1985554" y="26125"/>
                </a:lnTo>
                <a:lnTo>
                  <a:pt x="1979023" y="26125"/>
                </a:lnTo>
                <a:lnTo>
                  <a:pt x="1972491" y="26125"/>
                </a:lnTo>
                <a:lnTo>
                  <a:pt x="1965960" y="32657"/>
                </a:lnTo>
                <a:lnTo>
                  <a:pt x="1959428" y="32657"/>
                </a:lnTo>
                <a:lnTo>
                  <a:pt x="1952897" y="32657"/>
                </a:lnTo>
                <a:lnTo>
                  <a:pt x="1939834" y="32657"/>
                </a:lnTo>
                <a:lnTo>
                  <a:pt x="1926771" y="26125"/>
                </a:lnTo>
                <a:lnTo>
                  <a:pt x="1913708" y="26125"/>
                </a:lnTo>
                <a:lnTo>
                  <a:pt x="1900645" y="26125"/>
                </a:lnTo>
                <a:lnTo>
                  <a:pt x="1887583" y="26125"/>
                </a:lnTo>
                <a:lnTo>
                  <a:pt x="1874520" y="26125"/>
                </a:lnTo>
                <a:lnTo>
                  <a:pt x="1854925" y="26125"/>
                </a:lnTo>
                <a:lnTo>
                  <a:pt x="1835331" y="26125"/>
                </a:lnTo>
                <a:lnTo>
                  <a:pt x="1822268" y="26125"/>
                </a:lnTo>
                <a:lnTo>
                  <a:pt x="1802674" y="26125"/>
                </a:lnTo>
                <a:lnTo>
                  <a:pt x="1783080" y="19594"/>
                </a:lnTo>
                <a:lnTo>
                  <a:pt x="1763485" y="19594"/>
                </a:lnTo>
                <a:lnTo>
                  <a:pt x="1743891" y="19594"/>
                </a:lnTo>
                <a:lnTo>
                  <a:pt x="1724297" y="19594"/>
                </a:lnTo>
                <a:lnTo>
                  <a:pt x="1704702" y="19594"/>
                </a:lnTo>
                <a:lnTo>
                  <a:pt x="1678577" y="19594"/>
                </a:lnTo>
                <a:lnTo>
                  <a:pt x="1652451" y="19594"/>
                </a:lnTo>
                <a:lnTo>
                  <a:pt x="1626325" y="19594"/>
                </a:lnTo>
                <a:lnTo>
                  <a:pt x="1606731" y="13063"/>
                </a:lnTo>
                <a:lnTo>
                  <a:pt x="1580605" y="19594"/>
                </a:lnTo>
                <a:lnTo>
                  <a:pt x="1554480" y="13063"/>
                </a:lnTo>
                <a:lnTo>
                  <a:pt x="1528354" y="13063"/>
                </a:lnTo>
                <a:lnTo>
                  <a:pt x="1508760" y="13063"/>
                </a:lnTo>
                <a:lnTo>
                  <a:pt x="1476102" y="13063"/>
                </a:lnTo>
                <a:lnTo>
                  <a:pt x="1449977" y="6531"/>
                </a:lnTo>
                <a:lnTo>
                  <a:pt x="1423851" y="6531"/>
                </a:lnTo>
                <a:lnTo>
                  <a:pt x="1391194" y="6531"/>
                </a:lnTo>
                <a:lnTo>
                  <a:pt x="1365068" y="6531"/>
                </a:lnTo>
                <a:lnTo>
                  <a:pt x="1338942" y="6531"/>
                </a:lnTo>
                <a:lnTo>
                  <a:pt x="1312817" y="6531"/>
                </a:lnTo>
                <a:lnTo>
                  <a:pt x="1286691" y="6531"/>
                </a:lnTo>
                <a:lnTo>
                  <a:pt x="1254034" y="6531"/>
                </a:lnTo>
                <a:lnTo>
                  <a:pt x="1227908" y="6531"/>
                </a:lnTo>
                <a:lnTo>
                  <a:pt x="1195251" y="6531"/>
                </a:lnTo>
                <a:lnTo>
                  <a:pt x="1162594" y="6531"/>
                </a:lnTo>
                <a:lnTo>
                  <a:pt x="1136468" y="6531"/>
                </a:lnTo>
                <a:lnTo>
                  <a:pt x="1103811" y="6531"/>
                </a:lnTo>
                <a:lnTo>
                  <a:pt x="1077685" y="6531"/>
                </a:lnTo>
                <a:lnTo>
                  <a:pt x="1045028" y="6531"/>
                </a:lnTo>
                <a:lnTo>
                  <a:pt x="1012371" y="6531"/>
                </a:lnTo>
                <a:lnTo>
                  <a:pt x="986245" y="6531"/>
                </a:lnTo>
                <a:lnTo>
                  <a:pt x="953588" y="6531"/>
                </a:lnTo>
                <a:lnTo>
                  <a:pt x="927462" y="6531"/>
                </a:lnTo>
                <a:lnTo>
                  <a:pt x="894805" y="6531"/>
                </a:lnTo>
                <a:lnTo>
                  <a:pt x="868680" y="6531"/>
                </a:lnTo>
                <a:lnTo>
                  <a:pt x="836022" y="6531"/>
                </a:lnTo>
                <a:lnTo>
                  <a:pt x="809897" y="6531"/>
                </a:lnTo>
                <a:lnTo>
                  <a:pt x="777239" y="6531"/>
                </a:lnTo>
                <a:lnTo>
                  <a:pt x="744583" y="6531"/>
                </a:lnTo>
                <a:lnTo>
                  <a:pt x="718457" y="6531"/>
                </a:lnTo>
                <a:lnTo>
                  <a:pt x="692331" y="6531"/>
                </a:lnTo>
                <a:lnTo>
                  <a:pt x="659674" y="6531"/>
                </a:lnTo>
                <a:lnTo>
                  <a:pt x="633548" y="6531"/>
                </a:lnTo>
                <a:lnTo>
                  <a:pt x="607422" y="6531"/>
                </a:lnTo>
                <a:lnTo>
                  <a:pt x="581297" y="13063"/>
                </a:lnTo>
                <a:lnTo>
                  <a:pt x="555171" y="13063"/>
                </a:lnTo>
                <a:lnTo>
                  <a:pt x="529045" y="13063"/>
                </a:lnTo>
                <a:lnTo>
                  <a:pt x="502919" y="13063"/>
                </a:lnTo>
                <a:lnTo>
                  <a:pt x="476794" y="13063"/>
                </a:lnTo>
                <a:lnTo>
                  <a:pt x="450668" y="13063"/>
                </a:lnTo>
                <a:lnTo>
                  <a:pt x="431074" y="13063"/>
                </a:lnTo>
                <a:lnTo>
                  <a:pt x="404948" y="6531"/>
                </a:lnTo>
                <a:lnTo>
                  <a:pt x="378822" y="6531"/>
                </a:lnTo>
                <a:lnTo>
                  <a:pt x="352697" y="6531"/>
                </a:lnTo>
                <a:lnTo>
                  <a:pt x="333103" y="6531"/>
                </a:lnTo>
                <a:lnTo>
                  <a:pt x="313508" y="13063"/>
                </a:lnTo>
                <a:lnTo>
                  <a:pt x="287383" y="13063"/>
                </a:lnTo>
                <a:lnTo>
                  <a:pt x="267788" y="6531"/>
                </a:lnTo>
                <a:lnTo>
                  <a:pt x="248194" y="6531"/>
                </a:lnTo>
                <a:lnTo>
                  <a:pt x="228600" y="6531"/>
                </a:lnTo>
                <a:lnTo>
                  <a:pt x="209006" y="6531"/>
                </a:lnTo>
                <a:lnTo>
                  <a:pt x="189411" y="6531"/>
                </a:lnTo>
                <a:lnTo>
                  <a:pt x="169817" y="6531"/>
                </a:lnTo>
                <a:lnTo>
                  <a:pt x="150222" y="6531"/>
                </a:lnTo>
                <a:lnTo>
                  <a:pt x="137160" y="6531"/>
                </a:lnTo>
                <a:lnTo>
                  <a:pt x="117565" y="6531"/>
                </a:lnTo>
                <a:lnTo>
                  <a:pt x="104503" y="6531"/>
                </a:lnTo>
                <a:lnTo>
                  <a:pt x="84908" y="6531"/>
                </a:lnTo>
                <a:lnTo>
                  <a:pt x="71845" y="6531"/>
                </a:lnTo>
                <a:lnTo>
                  <a:pt x="58783" y="6531"/>
                </a:lnTo>
                <a:lnTo>
                  <a:pt x="52251" y="6531"/>
                </a:lnTo>
                <a:lnTo>
                  <a:pt x="39188" y="6531"/>
                </a:lnTo>
                <a:lnTo>
                  <a:pt x="32657" y="6531"/>
                </a:lnTo>
                <a:lnTo>
                  <a:pt x="19594" y="0"/>
                </a:lnTo>
                <a:lnTo>
                  <a:pt x="19594" y="6531"/>
                </a:lnTo>
                <a:lnTo>
                  <a:pt x="13062" y="6531"/>
                </a:lnTo>
                <a:lnTo>
                  <a:pt x="6531" y="0"/>
                </a:lnTo>
                <a:lnTo>
                  <a:pt x="0" y="653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3"/>
          <p:cNvSpPr/>
          <p:nvPr/>
        </p:nvSpPr>
        <p:spPr>
          <a:xfrm>
            <a:off x="280852" y="3265714"/>
            <a:ext cx="6165669" cy="862150"/>
          </a:xfrm>
          <a:custGeom>
            <a:avLst/>
            <a:gdLst/>
            <a:ahLst/>
            <a:cxnLst/>
            <a:rect l="l" t="t" r="r" b="b"/>
            <a:pathLst>
              <a:path w="6165669" h="862150" extrusionOk="0">
                <a:moveTo>
                  <a:pt x="6106885" y="646612"/>
                </a:moveTo>
                <a:lnTo>
                  <a:pt x="6106885" y="646612"/>
                </a:lnTo>
                <a:lnTo>
                  <a:pt x="6106885" y="646612"/>
                </a:lnTo>
                <a:lnTo>
                  <a:pt x="6113417" y="646612"/>
                </a:lnTo>
                <a:lnTo>
                  <a:pt x="6113417" y="640080"/>
                </a:lnTo>
                <a:lnTo>
                  <a:pt x="6119948" y="640080"/>
                </a:lnTo>
                <a:lnTo>
                  <a:pt x="6119948" y="640080"/>
                </a:lnTo>
                <a:lnTo>
                  <a:pt x="6119948" y="633549"/>
                </a:lnTo>
                <a:lnTo>
                  <a:pt x="6126479" y="633549"/>
                </a:lnTo>
                <a:lnTo>
                  <a:pt x="6133011" y="627017"/>
                </a:lnTo>
                <a:lnTo>
                  <a:pt x="6133011" y="627017"/>
                </a:lnTo>
                <a:lnTo>
                  <a:pt x="6139542" y="620486"/>
                </a:lnTo>
                <a:lnTo>
                  <a:pt x="6139542" y="613955"/>
                </a:lnTo>
                <a:lnTo>
                  <a:pt x="6146074" y="613955"/>
                </a:lnTo>
                <a:lnTo>
                  <a:pt x="6146074" y="607423"/>
                </a:lnTo>
                <a:lnTo>
                  <a:pt x="6152605" y="607423"/>
                </a:lnTo>
                <a:lnTo>
                  <a:pt x="6152605" y="607423"/>
                </a:lnTo>
                <a:lnTo>
                  <a:pt x="6152605" y="600891"/>
                </a:lnTo>
                <a:lnTo>
                  <a:pt x="6159136" y="600891"/>
                </a:lnTo>
                <a:lnTo>
                  <a:pt x="6159136" y="594360"/>
                </a:lnTo>
                <a:lnTo>
                  <a:pt x="6159136" y="587829"/>
                </a:lnTo>
                <a:lnTo>
                  <a:pt x="6165668" y="587829"/>
                </a:lnTo>
                <a:lnTo>
                  <a:pt x="6165668" y="581297"/>
                </a:lnTo>
                <a:lnTo>
                  <a:pt x="6165668" y="574766"/>
                </a:lnTo>
                <a:lnTo>
                  <a:pt x="6165668" y="568235"/>
                </a:lnTo>
                <a:lnTo>
                  <a:pt x="6165668" y="561703"/>
                </a:lnTo>
                <a:lnTo>
                  <a:pt x="6165668" y="555172"/>
                </a:lnTo>
                <a:lnTo>
                  <a:pt x="6165668" y="548640"/>
                </a:lnTo>
                <a:lnTo>
                  <a:pt x="6165668" y="542109"/>
                </a:lnTo>
                <a:lnTo>
                  <a:pt x="6159136" y="542109"/>
                </a:lnTo>
                <a:lnTo>
                  <a:pt x="6159136" y="535577"/>
                </a:lnTo>
                <a:lnTo>
                  <a:pt x="6159136" y="522514"/>
                </a:lnTo>
                <a:lnTo>
                  <a:pt x="6152605" y="522514"/>
                </a:lnTo>
                <a:lnTo>
                  <a:pt x="6152605" y="515983"/>
                </a:lnTo>
                <a:lnTo>
                  <a:pt x="6152605" y="509452"/>
                </a:lnTo>
                <a:lnTo>
                  <a:pt x="6146074" y="502920"/>
                </a:lnTo>
                <a:lnTo>
                  <a:pt x="6139542" y="496389"/>
                </a:lnTo>
                <a:lnTo>
                  <a:pt x="6139542" y="489858"/>
                </a:lnTo>
                <a:lnTo>
                  <a:pt x="6133011" y="483326"/>
                </a:lnTo>
                <a:lnTo>
                  <a:pt x="6119948" y="470263"/>
                </a:lnTo>
                <a:lnTo>
                  <a:pt x="6119948" y="463732"/>
                </a:lnTo>
                <a:lnTo>
                  <a:pt x="6113417" y="457200"/>
                </a:lnTo>
                <a:lnTo>
                  <a:pt x="6106885" y="450669"/>
                </a:lnTo>
                <a:lnTo>
                  <a:pt x="6100354" y="444137"/>
                </a:lnTo>
                <a:lnTo>
                  <a:pt x="6093822" y="437606"/>
                </a:lnTo>
                <a:lnTo>
                  <a:pt x="6080759" y="431075"/>
                </a:lnTo>
                <a:lnTo>
                  <a:pt x="6074228" y="418012"/>
                </a:lnTo>
                <a:lnTo>
                  <a:pt x="6061165" y="411480"/>
                </a:lnTo>
                <a:lnTo>
                  <a:pt x="6054634" y="404949"/>
                </a:lnTo>
                <a:lnTo>
                  <a:pt x="6041571" y="398417"/>
                </a:lnTo>
                <a:lnTo>
                  <a:pt x="6035039" y="391886"/>
                </a:lnTo>
                <a:lnTo>
                  <a:pt x="6021976" y="385355"/>
                </a:lnTo>
                <a:lnTo>
                  <a:pt x="6015445" y="378823"/>
                </a:lnTo>
                <a:lnTo>
                  <a:pt x="6002382" y="372291"/>
                </a:lnTo>
                <a:lnTo>
                  <a:pt x="5989320" y="365760"/>
                </a:lnTo>
                <a:lnTo>
                  <a:pt x="5976257" y="352697"/>
                </a:lnTo>
                <a:lnTo>
                  <a:pt x="5963194" y="346166"/>
                </a:lnTo>
                <a:lnTo>
                  <a:pt x="5943599" y="339635"/>
                </a:lnTo>
                <a:lnTo>
                  <a:pt x="5930536" y="333103"/>
                </a:lnTo>
                <a:lnTo>
                  <a:pt x="5917474" y="326572"/>
                </a:lnTo>
                <a:lnTo>
                  <a:pt x="5897879" y="320040"/>
                </a:lnTo>
                <a:lnTo>
                  <a:pt x="5884817" y="306977"/>
                </a:lnTo>
                <a:lnTo>
                  <a:pt x="5865222" y="300446"/>
                </a:lnTo>
                <a:lnTo>
                  <a:pt x="5852159" y="293914"/>
                </a:lnTo>
                <a:lnTo>
                  <a:pt x="5832565" y="287383"/>
                </a:lnTo>
                <a:lnTo>
                  <a:pt x="5812971" y="280852"/>
                </a:lnTo>
                <a:lnTo>
                  <a:pt x="5793376" y="274320"/>
                </a:lnTo>
                <a:lnTo>
                  <a:pt x="5773782" y="267789"/>
                </a:lnTo>
                <a:lnTo>
                  <a:pt x="5754188" y="254726"/>
                </a:lnTo>
                <a:lnTo>
                  <a:pt x="5734594" y="248194"/>
                </a:lnTo>
                <a:lnTo>
                  <a:pt x="5714999" y="241663"/>
                </a:lnTo>
                <a:lnTo>
                  <a:pt x="5688874" y="235132"/>
                </a:lnTo>
                <a:lnTo>
                  <a:pt x="5669279" y="228600"/>
                </a:lnTo>
                <a:lnTo>
                  <a:pt x="5643154" y="222069"/>
                </a:lnTo>
                <a:lnTo>
                  <a:pt x="5617028" y="215537"/>
                </a:lnTo>
                <a:lnTo>
                  <a:pt x="5597434" y="209006"/>
                </a:lnTo>
                <a:lnTo>
                  <a:pt x="5571308" y="202475"/>
                </a:lnTo>
                <a:lnTo>
                  <a:pt x="5545182" y="195943"/>
                </a:lnTo>
                <a:lnTo>
                  <a:pt x="5519057" y="189412"/>
                </a:lnTo>
                <a:lnTo>
                  <a:pt x="5492931" y="182880"/>
                </a:lnTo>
                <a:lnTo>
                  <a:pt x="5473336" y="176349"/>
                </a:lnTo>
                <a:lnTo>
                  <a:pt x="5447211" y="176349"/>
                </a:lnTo>
                <a:lnTo>
                  <a:pt x="5421085" y="169817"/>
                </a:lnTo>
                <a:lnTo>
                  <a:pt x="5394960" y="163286"/>
                </a:lnTo>
                <a:lnTo>
                  <a:pt x="5368834" y="156755"/>
                </a:lnTo>
                <a:lnTo>
                  <a:pt x="5342708" y="150223"/>
                </a:lnTo>
                <a:lnTo>
                  <a:pt x="5316582" y="143691"/>
                </a:lnTo>
                <a:lnTo>
                  <a:pt x="5283925" y="137160"/>
                </a:lnTo>
                <a:lnTo>
                  <a:pt x="5257799" y="137160"/>
                </a:lnTo>
                <a:lnTo>
                  <a:pt x="5231674" y="130629"/>
                </a:lnTo>
                <a:lnTo>
                  <a:pt x="5205548" y="124097"/>
                </a:lnTo>
                <a:lnTo>
                  <a:pt x="5172891" y="117566"/>
                </a:lnTo>
                <a:lnTo>
                  <a:pt x="5146765" y="117566"/>
                </a:lnTo>
                <a:lnTo>
                  <a:pt x="5120639" y="111035"/>
                </a:lnTo>
                <a:lnTo>
                  <a:pt x="5094514" y="111035"/>
                </a:lnTo>
                <a:lnTo>
                  <a:pt x="5068388" y="104503"/>
                </a:lnTo>
                <a:lnTo>
                  <a:pt x="5042262" y="97972"/>
                </a:lnTo>
                <a:lnTo>
                  <a:pt x="5016136" y="97972"/>
                </a:lnTo>
                <a:lnTo>
                  <a:pt x="4990011" y="91440"/>
                </a:lnTo>
                <a:lnTo>
                  <a:pt x="4957354" y="91440"/>
                </a:lnTo>
                <a:lnTo>
                  <a:pt x="4931228" y="84909"/>
                </a:lnTo>
                <a:lnTo>
                  <a:pt x="4898571" y="84909"/>
                </a:lnTo>
                <a:lnTo>
                  <a:pt x="4872445" y="78377"/>
                </a:lnTo>
                <a:lnTo>
                  <a:pt x="4846320" y="78377"/>
                </a:lnTo>
                <a:lnTo>
                  <a:pt x="4820194" y="71846"/>
                </a:lnTo>
                <a:lnTo>
                  <a:pt x="4787536" y="71846"/>
                </a:lnTo>
                <a:lnTo>
                  <a:pt x="4761411" y="65314"/>
                </a:lnTo>
                <a:lnTo>
                  <a:pt x="4735285" y="65314"/>
                </a:lnTo>
                <a:lnTo>
                  <a:pt x="4702628" y="65314"/>
                </a:lnTo>
                <a:lnTo>
                  <a:pt x="4683034" y="58783"/>
                </a:lnTo>
                <a:lnTo>
                  <a:pt x="4656908" y="52252"/>
                </a:lnTo>
                <a:lnTo>
                  <a:pt x="4630782" y="52252"/>
                </a:lnTo>
                <a:lnTo>
                  <a:pt x="4598125" y="52252"/>
                </a:lnTo>
                <a:lnTo>
                  <a:pt x="4571999" y="45720"/>
                </a:lnTo>
                <a:lnTo>
                  <a:pt x="4545874" y="45720"/>
                </a:lnTo>
                <a:lnTo>
                  <a:pt x="4519748" y="39189"/>
                </a:lnTo>
                <a:lnTo>
                  <a:pt x="4487091" y="45720"/>
                </a:lnTo>
                <a:lnTo>
                  <a:pt x="4460965" y="39189"/>
                </a:lnTo>
                <a:lnTo>
                  <a:pt x="4428308" y="39189"/>
                </a:lnTo>
                <a:lnTo>
                  <a:pt x="4402182" y="39189"/>
                </a:lnTo>
                <a:lnTo>
                  <a:pt x="4369525" y="32658"/>
                </a:lnTo>
                <a:lnTo>
                  <a:pt x="4343399" y="32658"/>
                </a:lnTo>
                <a:lnTo>
                  <a:pt x="4317274" y="32658"/>
                </a:lnTo>
                <a:lnTo>
                  <a:pt x="4284617" y="26126"/>
                </a:lnTo>
                <a:lnTo>
                  <a:pt x="4258491" y="26126"/>
                </a:lnTo>
                <a:lnTo>
                  <a:pt x="4225834" y="26126"/>
                </a:lnTo>
                <a:lnTo>
                  <a:pt x="4199708" y="19594"/>
                </a:lnTo>
                <a:lnTo>
                  <a:pt x="4173582" y="19594"/>
                </a:lnTo>
                <a:lnTo>
                  <a:pt x="4140925" y="19594"/>
                </a:lnTo>
                <a:lnTo>
                  <a:pt x="4114799" y="13063"/>
                </a:lnTo>
                <a:lnTo>
                  <a:pt x="4088674" y="13063"/>
                </a:lnTo>
                <a:lnTo>
                  <a:pt x="4056017" y="13063"/>
                </a:lnTo>
                <a:lnTo>
                  <a:pt x="4023359" y="13063"/>
                </a:lnTo>
                <a:lnTo>
                  <a:pt x="3997234" y="13063"/>
                </a:lnTo>
                <a:lnTo>
                  <a:pt x="3964576" y="6532"/>
                </a:lnTo>
                <a:lnTo>
                  <a:pt x="3938451" y="6532"/>
                </a:lnTo>
                <a:lnTo>
                  <a:pt x="3905794" y="6532"/>
                </a:lnTo>
                <a:lnTo>
                  <a:pt x="3873137" y="6532"/>
                </a:lnTo>
                <a:lnTo>
                  <a:pt x="3847011" y="6532"/>
                </a:lnTo>
                <a:lnTo>
                  <a:pt x="3814354" y="6532"/>
                </a:lnTo>
                <a:lnTo>
                  <a:pt x="3788228" y="0"/>
                </a:lnTo>
                <a:lnTo>
                  <a:pt x="3755571" y="0"/>
                </a:lnTo>
                <a:lnTo>
                  <a:pt x="3729445" y="0"/>
                </a:lnTo>
                <a:lnTo>
                  <a:pt x="3696788" y="0"/>
                </a:lnTo>
                <a:lnTo>
                  <a:pt x="3670662" y="0"/>
                </a:lnTo>
                <a:lnTo>
                  <a:pt x="3638005" y="0"/>
                </a:lnTo>
                <a:lnTo>
                  <a:pt x="3605348" y="0"/>
                </a:lnTo>
                <a:lnTo>
                  <a:pt x="3572691" y="0"/>
                </a:lnTo>
                <a:lnTo>
                  <a:pt x="3546565" y="0"/>
                </a:lnTo>
                <a:lnTo>
                  <a:pt x="3513908" y="0"/>
                </a:lnTo>
                <a:lnTo>
                  <a:pt x="3481251" y="0"/>
                </a:lnTo>
                <a:lnTo>
                  <a:pt x="3455125" y="0"/>
                </a:lnTo>
                <a:lnTo>
                  <a:pt x="3422468" y="0"/>
                </a:lnTo>
                <a:lnTo>
                  <a:pt x="3389811" y="0"/>
                </a:lnTo>
                <a:lnTo>
                  <a:pt x="3357154" y="0"/>
                </a:lnTo>
                <a:lnTo>
                  <a:pt x="3331028" y="0"/>
                </a:lnTo>
                <a:lnTo>
                  <a:pt x="3298371" y="0"/>
                </a:lnTo>
                <a:lnTo>
                  <a:pt x="3265714" y="6532"/>
                </a:lnTo>
                <a:lnTo>
                  <a:pt x="3233056" y="6532"/>
                </a:lnTo>
                <a:lnTo>
                  <a:pt x="3206931" y="6532"/>
                </a:lnTo>
                <a:lnTo>
                  <a:pt x="3174274" y="6532"/>
                </a:lnTo>
                <a:lnTo>
                  <a:pt x="3141617" y="6532"/>
                </a:lnTo>
                <a:lnTo>
                  <a:pt x="3108959" y="6532"/>
                </a:lnTo>
                <a:lnTo>
                  <a:pt x="3076302" y="13063"/>
                </a:lnTo>
                <a:lnTo>
                  <a:pt x="3043645" y="13063"/>
                </a:lnTo>
                <a:lnTo>
                  <a:pt x="3017520" y="6532"/>
                </a:lnTo>
                <a:lnTo>
                  <a:pt x="2978331" y="13063"/>
                </a:lnTo>
                <a:lnTo>
                  <a:pt x="2952205" y="13063"/>
                </a:lnTo>
                <a:lnTo>
                  <a:pt x="2919548" y="13063"/>
                </a:lnTo>
                <a:lnTo>
                  <a:pt x="2886891" y="13063"/>
                </a:lnTo>
                <a:lnTo>
                  <a:pt x="2860765" y="13063"/>
                </a:lnTo>
                <a:lnTo>
                  <a:pt x="2828108" y="19594"/>
                </a:lnTo>
                <a:lnTo>
                  <a:pt x="2795451" y="19594"/>
                </a:lnTo>
                <a:lnTo>
                  <a:pt x="2762794" y="19594"/>
                </a:lnTo>
                <a:lnTo>
                  <a:pt x="2730137" y="26126"/>
                </a:lnTo>
                <a:lnTo>
                  <a:pt x="2697480" y="26126"/>
                </a:lnTo>
                <a:lnTo>
                  <a:pt x="2664822" y="26126"/>
                </a:lnTo>
                <a:lnTo>
                  <a:pt x="2632165" y="26126"/>
                </a:lnTo>
                <a:lnTo>
                  <a:pt x="2606040" y="32658"/>
                </a:lnTo>
                <a:lnTo>
                  <a:pt x="2566851" y="32658"/>
                </a:lnTo>
                <a:lnTo>
                  <a:pt x="2534194" y="32658"/>
                </a:lnTo>
                <a:lnTo>
                  <a:pt x="2508068" y="32658"/>
                </a:lnTo>
                <a:lnTo>
                  <a:pt x="2475411" y="32658"/>
                </a:lnTo>
                <a:lnTo>
                  <a:pt x="2436222" y="32658"/>
                </a:lnTo>
                <a:lnTo>
                  <a:pt x="2410097" y="39189"/>
                </a:lnTo>
                <a:lnTo>
                  <a:pt x="2377440" y="39189"/>
                </a:lnTo>
                <a:lnTo>
                  <a:pt x="2344782" y="39189"/>
                </a:lnTo>
                <a:lnTo>
                  <a:pt x="2305594" y="39189"/>
                </a:lnTo>
                <a:lnTo>
                  <a:pt x="2272937" y="39189"/>
                </a:lnTo>
                <a:lnTo>
                  <a:pt x="2240280" y="39189"/>
                </a:lnTo>
                <a:lnTo>
                  <a:pt x="2201091" y="39189"/>
                </a:lnTo>
                <a:lnTo>
                  <a:pt x="2168434" y="39189"/>
                </a:lnTo>
                <a:lnTo>
                  <a:pt x="2129245" y="45720"/>
                </a:lnTo>
                <a:lnTo>
                  <a:pt x="2096588" y="45720"/>
                </a:lnTo>
                <a:lnTo>
                  <a:pt x="2063931" y="45720"/>
                </a:lnTo>
                <a:lnTo>
                  <a:pt x="2024742" y="45720"/>
                </a:lnTo>
                <a:lnTo>
                  <a:pt x="1992085" y="45720"/>
                </a:lnTo>
                <a:lnTo>
                  <a:pt x="1959428" y="45720"/>
                </a:lnTo>
                <a:lnTo>
                  <a:pt x="1920240" y="52252"/>
                </a:lnTo>
                <a:lnTo>
                  <a:pt x="1887582" y="52252"/>
                </a:lnTo>
                <a:lnTo>
                  <a:pt x="1848394" y="52252"/>
                </a:lnTo>
                <a:lnTo>
                  <a:pt x="1815737" y="52252"/>
                </a:lnTo>
                <a:lnTo>
                  <a:pt x="1776548" y="52252"/>
                </a:lnTo>
                <a:lnTo>
                  <a:pt x="1737360" y="52252"/>
                </a:lnTo>
                <a:lnTo>
                  <a:pt x="1704702" y="52252"/>
                </a:lnTo>
                <a:lnTo>
                  <a:pt x="1665514" y="52252"/>
                </a:lnTo>
                <a:lnTo>
                  <a:pt x="1626325" y="58783"/>
                </a:lnTo>
                <a:lnTo>
                  <a:pt x="1593668" y="58783"/>
                </a:lnTo>
                <a:lnTo>
                  <a:pt x="1554480" y="58783"/>
                </a:lnTo>
                <a:lnTo>
                  <a:pt x="1515291" y="58783"/>
                </a:lnTo>
                <a:lnTo>
                  <a:pt x="1482634" y="58783"/>
                </a:lnTo>
                <a:lnTo>
                  <a:pt x="1443445" y="65314"/>
                </a:lnTo>
                <a:lnTo>
                  <a:pt x="1410788" y="65314"/>
                </a:lnTo>
                <a:lnTo>
                  <a:pt x="1365068" y="65314"/>
                </a:lnTo>
                <a:lnTo>
                  <a:pt x="1332411" y="65314"/>
                </a:lnTo>
                <a:lnTo>
                  <a:pt x="1299754" y="65314"/>
                </a:lnTo>
                <a:lnTo>
                  <a:pt x="1260565" y="71846"/>
                </a:lnTo>
                <a:lnTo>
                  <a:pt x="1221377" y="71846"/>
                </a:lnTo>
                <a:lnTo>
                  <a:pt x="1188720" y="71846"/>
                </a:lnTo>
                <a:lnTo>
                  <a:pt x="1156062" y="71846"/>
                </a:lnTo>
                <a:lnTo>
                  <a:pt x="1110342" y="71846"/>
                </a:lnTo>
                <a:lnTo>
                  <a:pt x="1084217" y="71846"/>
                </a:lnTo>
                <a:lnTo>
                  <a:pt x="1045028" y="78377"/>
                </a:lnTo>
                <a:lnTo>
                  <a:pt x="1012371" y="78377"/>
                </a:lnTo>
                <a:lnTo>
                  <a:pt x="979714" y="78377"/>
                </a:lnTo>
                <a:lnTo>
                  <a:pt x="947057" y="78377"/>
                </a:lnTo>
                <a:lnTo>
                  <a:pt x="914400" y="78377"/>
                </a:lnTo>
                <a:lnTo>
                  <a:pt x="881742" y="84909"/>
                </a:lnTo>
                <a:lnTo>
                  <a:pt x="842554" y="84909"/>
                </a:lnTo>
                <a:lnTo>
                  <a:pt x="816428" y="84909"/>
                </a:lnTo>
                <a:lnTo>
                  <a:pt x="783771" y="84909"/>
                </a:lnTo>
                <a:lnTo>
                  <a:pt x="757645" y="91440"/>
                </a:lnTo>
                <a:lnTo>
                  <a:pt x="724988" y="91440"/>
                </a:lnTo>
                <a:lnTo>
                  <a:pt x="692331" y="91440"/>
                </a:lnTo>
                <a:lnTo>
                  <a:pt x="666205" y="91440"/>
                </a:lnTo>
                <a:lnTo>
                  <a:pt x="640079" y="97972"/>
                </a:lnTo>
                <a:lnTo>
                  <a:pt x="620485" y="97972"/>
                </a:lnTo>
                <a:lnTo>
                  <a:pt x="587828" y="97972"/>
                </a:lnTo>
                <a:lnTo>
                  <a:pt x="561702" y="97972"/>
                </a:lnTo>
                <a:lnTo>
                  <a:pt x="542108" y="97972"/>
                </a:lnTo>
                <a:lnTo>
                  <a:pt x="515982" y="97972"/>
                </a:lnTo>
                <a:lnTo>
                  <a:pt x="489857" y="97972"/>
                </a:lnTo>
                <a:lnTo>
                  <a:pt x="470262" y="104503"/>
                </a:lnTo>
                <a:lnTo>
                  <a:pt x="444137" y="104503"/>
                </a:lnTo>
                <a:lnTo>
                  <a:pt x="424542" y="104503"/>
                </a:lnTo>
                <a:lnTo>
                  <a:pt x="398417" y="104503"/>
                </a:lnTo>
                <a:lnTo>
                  <a:pt x="378822" y="111035"/>
                </a:lnTo>
                <a:lnTo>
                  <a:pt x="359228" y="111035"/>
                </a:lnTo>
                <a:lnTo>
                  <a:pt x="339634" y="117566"/>
                </a:lnTo>
                <a:lnTo>
                  <a:pt x="320040" y="117566"/>
                </a:lnTo>
                <a:lnTo>
                  <a:pt x="300445" y="124097"/>
                </a:lnTo>
                <a:lnTo>
                  <a:pt x="280851" y="130629"/>
                </a:lnTo>
                <a:lnTo>
                  <a:pt x="261257" y="130629"/>
                </a:lnTo>
                <a:lnTo>
                  <a:pt x="241662" y="137160"/>
                </a:lnTo>
                <a:lnTo>
                  <a:pt x="228600" y="143691"/>
                </a:lnTo>
                <a:lnTo>
                  <a:pt x="209005" y="150223"/>
                </a:lnTo>
                <a:lnTo>
                  <a:pt x="195942" y="163286"/>
                </a:lnTo>
                <a:lnTo>
                  <a:pt x="176348" y="169817"/>
                </a:lnTo>
                <a:lnTo>
                  <a:pt x="163285" y="176349"/>
                </a:lnTo>
                <a:lnTo>
                  <a:pt x="150222" y="182880"/>
                </a:lnTo>
                <a:lnTo>
                  <a:pt x="137160" y="189412"/>
                </a:lnTo>
                <a:lnTo>
                  <a:pt x="117565" y="202475"/>
                </a:lnTo>
                <a:lnTo>
                  <a:pt x="104502" y="209006"/>
                </a:lnTo>
                <a:lnTo>
                  <a:pt x="97971" y="215537"/>
                </a:lnTo>
                <a:lnTo>
                  <a:pt x="84908" y="228600"/>
                </a:lnTo>
                <a:lnTo>
                  <a:pt x="71845" y="235132"/>
                </a:lnTo>
                <a:lnTo>
                  <a:pt x="65314" y="248194"/>
                </a:lnTo>
                <a:lnTo>
                  <a:pt x="52251" y="261258"/>
                </a:lnTo>
                <a:lnTo>
                  <a:pt x="45720" y="274320"/>
                </a:lnTo>
                <a:lnTo>
                  <a:pt x="39188" y="280852"/>
                </a:lnTo>
                <a:lnTo>
                  <a:pt x="32657" y="293914"/>
                </a:lnTo>
                <a:lnTo>
                  <a:pt x="26125" y="306977"/>
                </a:lnTo>
                <a:lnTo>
                  <a:pt x="26125" y="320040"/>
                </a:lnTo>
                <a:lnTo>
                  <a:pt x="19594" y="333103"/>
                </a:lnTo>
                <a:lnTo>
                  <a:pt x="13062" y="346166"/>
                </a:lnTo>
                <a:lnTo>
                  <a:pt x="6531" y="359229"/>
                </a:lnTo>
                <a:lnTo>
                  <a:pt x="6531" y="372291"/>
                </a:lnTo>
                <a:lnTo>
                  <a:pt x="6531" y="391886"/>
                </a:lnTo>
                <a:lnTo>
                  <a:pt x="0" y="404949"/>
                </a:lnTo>
                <a:lnTo>
                  <a:pt x="0" y="418012"/>
                </a:lnTo>
                <a:lnTo>
                  <a:pt x="0" y="431075"/>
                </a:lnTo>
                <a:lnTo>
                  <a:pt x="0" y="444137"/>
                </a:lnTo>
                <a:lnTo>
                  <a:pt x="0" y="457200"/>
                </a:lnTo>
                <a:lnTo>
                  <a:pt x="6531" y="476794"/>
                </a:lnTo>
                <a:lnTo>
                  <a:pt x="6531" y="489858"/>
                </a:lnTo>
                <a:lnTo>
                  <a:pt x="6531" y="502920"/>
                </a:lnTo>
                <a:lnTo>
                  <a:pt x="6531" y="515983"/>
                </a:lnTo>
                <a:lnTo>
                  <a:pt x="13062" y="535577"/>
                </a:lnTo>
                <a:lnTo>
                  <a:pt x="19594" y="548640"/>
                </a:lnTo>
                <a:lnTo>
                  <a:pt x="26125" y="561703"/>
                </a:lnTo>
                <a:lnTo>
                  <a:pt x="32657" y="574766"/>
                </a:lnTo>
                <a:lnTo>
                  <a:pt x="39188" y="587829"/>
                </a:lnTo>
                <a:lnTo>
                  <a:pt x="45720" y="600891"/>
                </a:lnTo>
                <a:lnTo>
                  <a:pt x="52251" y="613955"/>
                </a:lnTo>
                <a:lnTo>
                  <a:pt x="58782" y="627017"/>
                </a:lnTo>
                <a:lnTo>
                  <a:pt x="71845" y="633549"/>
                </a:lnTo>
                <a:lnTo>
                  <a:pt x="78377" y="646612"/>
                </a:lnTo>
                <a:lnTo>
                  <a:pt x="91440" y="659675"/>
                </a:lnTo>
                <a:lnTo>
                  <a:pt x="104502" y="666206"/>
                </a:lnTo>
                <a:lnTo>
                  <a:pt x="111034" y="679269"/>
                </a:lnTo>
                <a:lnTo>
                  <a:pt x="130628" y="685800"/>
                </a:lnTo>
                <a:lnTo>
                  <a:pt x="137160" y="698863"/>
                </a:lnTo>
                <a:lnTo>
                  <a:pt x="156754" y="705394"/>
                </a:lnTo>
                <a:lnTo>
                  <a:pt x="169817" y="711926"/>
                </a:lnTo>
                <a:lnTo>
                  <a:pt x="189411" y="718458"/>
                </a:lnTo>
                <a:lnTo>
                  <a:pt x="202474" y="724989"/>
                </a:lnTo>
                <a:lnTo>
                  <a:pt x="215537" y="731520"/>
                </a:lnTo>
                <a:lnTo>
                  <a:pt x="235131" y="744583"/>
                </a:lnTo>
                <a:lnTo>
                  <a:pt x="254725" y="744583"/>
                </a:lnTo>
                <a:lnTo>
                  <a:pt x="274320" y="757646"/>
                </a:lnTo>
                <a:lnTo>
                  <a:pt x="293914" y="764177"/>
                </a:lnTo>
                <a:lnTo>
                  <a:pt x="313508" y="764177"/>
                </a:lnTo>
                <a:lnTo>
                  <a:pt x="339634" y="770709"/>
                </a:lnTo>
                <a:lnTo>
                  <a:pt x="359228" y="777240"/>
                </a:lnTo>
                <a:lnTo>
                  <a:pt x="378822" y="777240"/>
                </a:lnTo>
                <a:lnTo>
                  <a:pt x="404948" y="783772"/>
                </a:lnTo>
                <a:lnTo>
                  <a:pt x="431074" y="783772"/>
                </a:lnTo>
                <a:lnTo>
                  <a:pt x="457200" y="783772"/>
                </a:lnTo>
                <a:lnTo>
                  <a:pt x="483325" y="790303"/>
                </a:lnTo>
                <a:lnTo>
                  <a:pt x="509451" y="790303"/>
                </a:lnTo>
                <a:lnTo>
                  <a:pt x="535577" y="790303"/>
                </a:lnTo>
                <a:lnTo>
                  <a:pt x="561702" y="796835"/>
                </a:lnTo>
                <a:lnTo>
                  <a:pt x="587828" y="796835"/>
                </a:lnTo>
                <a:lnTo>
                  <a:pt x="613954" y="796835"/>
                </a:lnTo>
                <a:lnTo>
                  <a:pt x="640079" y="803366"/>
                </a:lnTo>
                <a:lnTo>
                  <a:pt x="672737" y="803366"/>
                </a:lnTo>
                <a:lnTo>
                  <a:pt x="698862" y="803366"/>
                </a:lnTo>
                <a:lnTo>
                  <a:pt x="731520" y="796835"/>
                </a:lnTo>
                <a:lnTo>
                  <a:pt x="764177" y="796835"/>
                </a:lnTo>
                <a:lnTo>
                  <a:pt x="796834" y="803366"/>
                </a:lnTo>
                <a:lnTo>
                  <a:pt x="829491" y="796835"/>
                </a:lnTo>
                <a:lnTo>
                  <a:pt x="862148" y="796835"/>
                </a:lnTo>
                <a:lnTo>
                  <a:pt x="888274" y="796835"/>
                </a:lnTo>
                <a:lnTo>
                  <a:pt x="927462" y="796835"/>
                </a:lnTo>
                <a:lnTo>
                  <a:pt x="960120" y="796835"/>
                </a:lnTo>
                <a:lnTo>
                  <a:pt x="992777" y="796835"/>
                </a:lnTo>
                <a:lnTo>
                  <a:pt x="1025434" y="790303"/>
                </a:lnTo>
                <a:lnTo>
                  <a:pt x="1064622" y="790303"/>
                </a:lnTo>
                <a:lnTo>
                  <a:pt x="1097280" y="790303"/>
                </a:lnTo>
                <a:lnTo>
                  <a:pt x="1129937" y="790303"/>
                </a:lnTo>
                <a:lnTo>
                  <a:pt x="1169125" y="790303"/>
                </a:lnTo>
                <a:lnTo>
                  <a:pt x="1208314" y="783772"/>
                </a:lnTo>
                <a:lnTo>
                  <a:pt x="1247502" y="783772"/>
                </a:lnTo>
                <a:lnTo>
                  <a:pt x="1280160" y="783772"/>
                </a:lnTo>
                <a:lnTo>
                  <a:pt x="1319348" y="777240"/>
                </a:lnTo>
                <a:lnTo>
                  <a:pt x="1358537" y="777240"/>
                </a:lnTo>
                <a:lnTo>
                  <a:pt x="1397725" y="777240"/>
                </a:lnTo>
                <a:lnTo>
                  <a:pt x="1436914" y="777240"/>
                </a:lnTo>
                <a:lnTo>
                  <a:pt x="1469571" y="777240"/>
                </a:lnTo>
                <a:lnTo>
                  <a:pt x="1515291" y="770709"/>
                </a:lnTo>
                <a:lnTo>
                  <a:pt x="1547948" y="770709"/>
                </a:lnTo>
                <a:lnTo>
                  <a:pt x="1587137" y="770709"/>
                </a:lnTo>
                <a:lnTo>
                  <a:pt x="1626325" y="764177"/>
                </a:lnTo>
                <a:lnTo>
                  <a:pt x="1665514" y="764177"/>
                </a:lnTo>
                <a:lnTo>
                  <a:pt x="1704702" y="764177"/>
                </a:lnTo>
                <a:lnTo>
                  <a:pt x="1737360" y="764177"/>
                </a:lnTo>
                <a:lnTo>
                  <a:pt x="1783080" y="764177"/>
                </a:lnTo>
                <a:lnTo>
                  <a:pt x="1822268" y="757646"/>
                </a:lnTo>
                <a:lnTo>
                  <a:pt x="1854925" y="757646"/>
                </a:lnTo>
                <a:lnTo>
                  <a:pt x="1894114" y="757646"/>
                </a:lnTo>
                <a:lnTo>
                  <a:pt x="1933302" y="757646"/>
                </a:lnTo>
                <a:lnTo>
                  <a:pt x="1972491" y="757646"/>
                </a:lnTo>
                <a:lnTo>
                  <a:pt x="2011679" y="757646"/>
                </a:lnTo>
                <a:lnTo>
                  <a:pt x="2050868" y="757646"/>
                </a:lnTo>
                <a:lnTo>
                  <a:pt x="2090057" y="757646"/>
                </a:lnTo>
                <a:lnTo>
                  <a:pt x="2129245" y="757646"/>
                </a:lnTo>
                <a:lnTo>
                  <a:pt x="2161902" y="751114"/>
                </a:lnTo>
                <a:lnTo>
                  <a:pt x="2201091" y="757646"/>
                </a:lnTo>
                <a:lnTo>
                  <a:pt x="2240280" y="757646"/>
                </a:lnTo>
                <a:lnTo>
                  <a:pt x="2279468" y="757646"/>
                </a:lnTo>
                <a:lnTo>
                  <a:pt x="2318657" y="757646"/>
                </a:lnTo>
                <a:lnTo>
                  <a:pt x="2351314" y="757646"/>
                </a:lnTo>
                <a:lnTo>
                  <a:pt x="2390502" y="757646"/>
                </a:lnTo>
                <a:lnTo>
                  <a:pt x="2429691" y="757646"/>
                </a:lnTo>
                <a:lnTo>
                  <a:pt x="2468880" y="757646"/>
                </a:lnTo>
                <a:lnTo>
                  <a:pt x="2501537" y="757646"/>
                </a:lnTo>
                <a:lnTo>
                  <a:pt x="2540725" y="757646"/>
                </a:lnTo>
                <a:lnTo>
                  <a:pt x="2573382" y="757646"/>
                </a:lnTo>
                <a:lnTo>
                  <a:pt x="2612571" y="764177"/>
                </a:lnTo>
                <a:lnTo>
                  <a:pt x="2645228" y="764177"/>
                </a:lnTo>
                <a:lnTo>
                  <a:pt x="2684417" y="764177"/>
                </a:lnTo>
                <a:lnTo>
                  <a:pt x="2717074" y="764177"/>
                </a:lnTo>
                <a:lnTo>
                  <a:pt x="2756262" y="770709"/>
                </a:lnTo>
                <a:lnTo>
                  <a:pt x="2795451" y="770709"/>
                </a:lnTo>
                <a:lnTo>
                  <a:pt x="2828108" y="770709"/>
                </a:lnTo>
                <a:lnTo>
                  <a:pt x="2867297" y="770709"/>
                </a:lnTo>
                <a:lnTo>
                  <a:pt x="2899954" y="777240"/>
                </a:lnTo>
                <a:lnTo>
                  <a:pt x="2939143" y="777240"/>
                </a:lnTo>
                <a:lnTo>
                  <a:pt x="2971799" y="777240"/>
                </a:lnTo>
                <a:lnTo>
                  <a:pt x="3010988" y="777240"/>
                </a:lnTo>
                <a:lnTo>
                  <a:pt x="3043645" y="783772"/>
                </a:lnTo>
                <a:lnTo>
                  <a:pt x="3082834" y="783772"/>
                </a:lnTo>
                <a:lnTo>
                  <a:pt x="3115491" y="783772"/>
                </a:lnTo>
                <a:lnTo>
                  <a:pt x="3154679" y="790303"/>
                </a:lnTo>
                <a:lnTo>
                  <a:pt x="3187337" y="790303"/>
                </a:lnTo>
                <a:lnTo>
                  <a:pt x="3226525" y="796835"/>
                </a:lnTo>
                <a:lnTo>
                  <a:pt x="3259182" y="796835"/>
                </a:lnTo>
                <a:lnTo>
                  <a:pt x="3298371" y="803366"/>
                </a:lnTo>
                <a:lnTo>
                  <a:pt x="3331028" y="803366"/>
                </a:lnTo>
                <a:lnTo>
                  <a:pt x="3363685" y="809897"/>
                </a:lnTo>
                <a:lnTo>
                  <a:pt x="3402874" y="809897"/>
                </a:lnTo>
                <a:lnTo>
                  <a:pt x="3435531" y="809897"/>
                </a:lnTo>
                <a:lnTo>
                  <a:pt x="3474720" y="816429"/>
                </a:lnTo>
                <a:lnTo>
                  <a:pt x="3507376" y="822960"/>
                </a:lnTo>
                <a:lnTo>
                  <a:pt x="3546565" y="822960"/>
                </a:lnTo>
                <a:lnTo>
                  <a:pt x="3579222" y="829491"/>
                </a:lnTo>
                <a:lnTo>
                  <a:pt x="3618411" y="829491"/>
                </a:lnTo>
                <a:lnTo>
                  <a:pt x="3657599" y="829491"/>
                </a:lnTo>
                <a:lnTo>
                  <a:pt x="3690256" y="836023"/>
                </a:lnTo>
                <a:lnTo>
                  <a:pt x="3722914" y="836023"/>
                </a:lnTo>
                <a:lnTo>
                  <a:pt x="3755571" y="842555"/>
                </a:lnTo>
                <a:lnTo>
                  <a:pt x="3794759" y="842555"/>
                </a:lnTo>
                <a:lnTo>
                  <a:pt x="3827417" y="842555"/>
                </a:lnTo>
                <a:lnTo>
                  <a:pt x="3866605" y="849086"/>
                </a:lnTo>
                <a:lnTo>
                  <a:pt x="3899262" y="849086"/>
                </a:lnTo>
                <a:lnTo>
                  <a:pt x="3938451" y="849086"/>
                </a:lnTo>
                <a:lnTo>
                  <a:pt x="3971108" y="849086"/>
                </a:lnTo>
                <a:lnTo>
                  <a:pt x="4003765" y="855617"/>
                </a:lnTo>
                <a:lnTo>
                  <a:pt x="4042954" y="855617"/>
                </a:lnTo>
                <a:lnTo>
                  <a:pt x="4075611" y="855617"/>
                </a:lnTo>
                <a:lnTo>
                  <a:pt x="4108268" y="855617"/>
                </a:lnTo>
                <a:lnTo>
                  <a:pt x="4140925" y="855617"/>
                </a:lnTo>
                <a:lnTo>
                  <a:pt x="4180114" y="862149"/>
                </a:lnTo>
                <a:lnTo>
                  <a:pt x="4212771" y="862149"/>
                </a:lnTo>
                <a:lnTo>
                  <a:pt x="4245428" y="862149"/>
                </a:lnTo>
                <a:lnTo>
                  <a:pt x="4278085" y="862149"/>
                </a:lnTo>
                <a:lnTo>
                  <a:pt x="4317274" y="862149"/>
                </a:lnTo>
                <a:lnTo>
                  <a:pt x="4349931" y="862149"/>
                </a:lnTo>
                <a:lnTo>
                  <a:pt x="4382588" y="862149"/>
                </a:lnTo>
                <a:lnTo>
                  <a:pt x="4415245" y="862149"/>
                </a:lnTo>
                <a:lnTo>
                  <a:pt x="4447902" y="862149"/>
                </a:lnTo>
                <a:lnTo>
                  <a:pt x="4480559" y="855617"/>
                </a:lnTo>
                <a:lnTo>
                  <a:pt x="4513217" y="862149"/>
                </a:lnTo>
                <a:lnTo>
                  <a:pt x="4545874" y="855617"/>
                </a:lnTo>
                <a:lnTo>
                  <a:pt x="4585062" y="855617"/>
                </a:lnTo>
                <a:lnTo>
                  <a:pt x="4611188" y="855617"/>
                </a:lnTo>
                <a:lnTo>
                  <a:pt x="4643845" y="855617"/>
                </a:lnTo>
                <a:lnTo>
                  <a:pt x="4676502" y="855617"/>
                </a:lnTo>
                <a:lnTo>
                  <a:pt x="4709160" y="855617"/>
                </a:lnTo>
                <a:lnTo>
                  <a:pt x="4735285" y="855617"/>
                </a:lnTo>
                <a:lnTo>
                  <a:pt x="4767942" y="849086"/>
                </a:lnTo>
                <a:lnTo>
                  <a:pt x="4794068" y="849086"/>
                </a:lnTo>
                <a:lnTo>
                  <a:pt x="4826725" y="849086"/>
                </a:lnTo>
                <a:lnTo>
                  <a:pt x="4852851" y="849086"/>
                </a:lnTo>
                <a:lnTo>
                  <a:pt x="4885508" y="842555"/>
                </a:lnTo>
                <a:lnTo>
                  <a:pt x="4911634" y="842555"/>
                </a:lnTo>
                <a:lnTo>
                  <a:pt x="4937760" y="842555"/>
                </a:lnTo>
                <a:lnTo>
                  <a:pt x="4963885" y="836023"/>
                </a:lnTo>
                <a:lnTo>
                  <a:pt x="4990011" y="836023"/>
                </a:lnTo>
                <a:lnTo>
                  <a:pt x="5016136" y="836023"/>
                </a:lnTo>
                <a:lnTo>
                  <a:pt x="5048794" y="836023"/>
                </a:lnTo>
                <a:lnTo>
                  <a:pt x="5074920" y="836023"/>
                </a:lnTo>
                <a:lnTo>
                  <a:pt x="5101045" y="829491"/>
                </a:lnTo>
                <a:lnTo>
                  <a:pt x="5120639" y="829491"/>
                </a:lnTo>
                <a:lnTo>
                  <a:pt x="5153297" y="829491"/>
                </a:lnTo>
                <a:lnTo>
                  <a:pt x="5179422" y="829491"/>
                </a:lnTo>
                <a:lnTo>
                  <a:pt x="5199017" y="829491"/>
                </a:lnTo>
                <a:lnTo>
                  <a:pt x="5225142" y="829491"/>
                </a:lnTo>
                <a:lnTo>
                  <a:pt x="5251268" y="822960"/>
                </a:lnTo>
                <a:lnTo>
                  <a:pt x="5270862" y="822960"/>
                </a:lnTo>
                <a:lnTo>
                  <a:pt x="5296988" y="822960"/>
                </a:lnTo>
                <a:lnTo>
                  <a:pt x="5316582" y="816429"/>
                </a:lnTo>
                <a:lnTo>
                  <a:pt x="5342708" y="816429"/>
                </a:lnTo>
                <a:lnTo>
                  <a:pt x="5362302" y="809897"/>
                </a:lnTo>
                <a:lnTo>
                  <a:pt x="5388428" y="809897"/>
                </a:lnTo>
                <a:lnTo>
                  <a:pt x="5408022" y="809897"/>
                </a:lnTo>
                <a:lnTo>
                  <a:pt x="5427617" y="803366"/>
                </a:lnTo>
                <a:lnTo>
                  <a:pt x="5453742" y="803366"/>
                </a:lnTo>
                <a:lnTo>
                  <a:pt x="5466805" y="796835"/>
                </a:lnTo>
                <a:lnTo>
                  <a:pt x="5492931" y="796835"/>
                </a:lnTo>
                <a:lnTo>
                  <a:pt x="5505994" y="790303"/>
                </a:lnTo>
                <a:lnTo>
                  <a:pt x="5525588" y="790303"/>
                </a:lnTo>
                <a:lnTo>
                  <a:pt x="5545182" y="783772"/>
                </a:lnTo>
                <a:lnTo>
                  <a:pt x="5564776" y="783772"/>
                </a:lnTo>
                <a:lnTo>
                  <a:pt x="5584371" y="777240"/>
                </a:lnTo>
                <a:lnTo>
                  <a:pt x="5597434" y="777240"/>
                </a:lnTo>
                <a:lnTo>
                  <a:pt x="5617028" y="770709"/>
                </a:lnTo>
                <a:lnTo>
                  <a:pt x="5643154" y="770709"/>
                </a:lnTo>
                <a:lnTo>
                  <a:pt x="5656217" y="764177"/>
                </a:lnTo>
                <a:lnTo>
                  <a:pt x="5675811" y="764177"/>
                </a:lnTo>
                <a:lnTo>
                  <a:pt x="5688874" y="764177"/>
                </a:lnTo>
                <a:lnTo>
                  <a:pt x="5708468" y="757646"/>
                </a:lnTo>
                <a:lnTo>
                  <a:pt x="5728062" y="757646"/>
                </a:lnTo>
                <a:lnTo>
                  <a:pt x="5747657" y="751114"/>
                </a:lnTo>
                <a:lnTo>
                  <a:pt x="5760720" y="751114"/>
                </a:lnTo>
                <a:lnTo>
                  <a:pt x="5780314" y="744583"/>
                </a:lnTo>
                <a:lnTo>
                  <a:pt x="5793376" y="744583"/>
                </a:lnTo>
                <a:lnTo>
                  <a:pt x="5806439" y="738052"/>
                </a:lnTo>
                <a:lnTo>
                  <a:pt x="5826034" y="738052"/>
                </a:lnTo>
                <a:lnTo>
                  <a:pt x="5845628" y="731520"/>
                </a:lnTo>
                <a:lnTo>
                  <a:pt x="5858691" y="731520"/>
                </a:lnTo>
                <a:lnTo>
                  <a:pt x="5871754" y="724989"/>
                </a:lnTo>
                <a:lnTo>
                  <a:pt x="5891348" y="724989"/>
                </a:lnTo>
                <a:lnTo>
                  <a:pt x="5904411" y="724989"/>
                </a:lnTo>
                <a:lnTo>
                  <a:pt x="5917474" y="718458"/>
                </a:lnTo>
                <a:lnTo>
                  <a:pt x="5930536" y="718458"/>
                </a:lnTo>
                <a:lnTo>
                  <a:pt x="5943599" y="711926"/>
                </a:lnTo>
                <a:lnTo>
                  <a:pt x="5956662" y="705394"/>
                </a:lnTo>
                <a:lnTo>
                  <a:pt x="5969725" y="705394"/>
                </a:lnTo>
                <a:lnTo>
                  <a:pt x="5976257" y="698863"/>
                </a:lnTo>
                <a:lnTo>
                  <a:pt x="5989320" y="6988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3"/>
          <p:cNvSpPr/>
          <p:nvPr/>
        </p:nvSpPr>
        <p:spPr>
          <a:xfrm>
            <a:off x="6270172" y="3879669"/>
            <a:ext cx="97972" cy="84909"/>
          </a:xfrm>
          <a:custGeom>
            <a:avLst/>
            <a:gdLst/>
            <a:ahLst/>
            <a:cxnLst/>
            <a:rect l="l" t="t" r="r" b="b"/>
            <a:pathLst>
              <a:path w="97972" h="84909" extrusionOk="0">
                <a:moveTo>
                  <a:pt x="0" y="84908"/>
                </a:moveTo>
                <a:lnTo>
                  <a:pt x="13062" y="78377"/>
                </a:lnTo>
                <a:lnTo>
                  <a:pt x="19594" y="71845"/>
                </a:lnTo>
                <a:lnTo>
                  <a:pt x="26125" y="65314"/>
                </a:lnTo>
                <a:lnTo>
                  <a:pt x="39188" y="65314"/>
                </a:lnTo>
                <a:lnTo>
                  <a:pt x="45719" y="58782"/>
                </a:lnTo>
                <a:lnTo>
                  <a:pt x="52251" y="58782"/>
                </a:lnTo>
                <a:lnTo>
                  <a:pt x="58782" y="52251"/>
                </a:lnTo>
                <a:lnTo>
                  <a:pt x="65314" y="52251"/>
                </a:lnTo>
                <a:lnTo>
                  <a:pt x="71845" y="45720"/>
                </a:lnTo>
                <a:lnTo>
                  <a:pt x="71845" y="39188"/>
                </a:lnTo>
                <a:lnTo>
                  <a:pt x="78377" y="39188"/>
                </a:lnTo>
                <a:lnTo>
                  <a:pt x="78377" y="32657"/>
                </a:lnTo>
                <a:lnTo>
                  <a:pt x="84908" y="32657"/>
                </a:lnTo>
                <a:lnTo>
                  <a:pt x="84908" y="26125"/>
                </a:lnTo>
                <a:lnTo>
                  <a:pt x="91439" y="26125"/>
                </a:lnTo>
                <a:lnTo>
                  <a:pt x="91439" y="19594"/>
                </a:lnTo>
                <a:lnTo>
                  <a:pt x="91439" y="19594"/>
                </a:lnTo>
                <a:lnTo>
                  <a:pt x="91439" y="13062"/>
                </a:lnTo>
                <a:lnTo>
                  <a:pt x="91439" y="13062"/>
                </a:lnTo>
                <a:lnTo>
                  <a:pt x="91439" y="13062"/>
                </a:lnTo>
                <a:lnTo>
                  <a:pt x="91439" y="6531"/>
                </a:lnTo>
                <a:lnTo>
                  <a:pt x="97971" y="0"/>
                </a:lnTo>
                <a:lnTo>
                  <a:pt x="97971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The Atmosphere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Wind Energy</a:t>
            </a:r>
            <a:endParaRPr/>
          </a:p>
        </p:txBody>
      </p:sp>
      <p:sp>
        <p:nvSpPr>
          <p:cNvPr id="546" name="Google Shape;546;p35"/>
          <p:cNvSpPr txBox="1">
            <a:spLocks noGrp="1"/>
          </p:cNvSpPr>
          <p:nvPr>
            <p:ph type="body" idx="1"/>
          </p:nvPr>
        </p:nvSpPr>
        <p:spPr>
          <a:xfrm>
            <a:off x="457200" y="1688767"/>
            <a:ext cx="7242473" cy="6493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CA" sz="27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Energy that can be drawn from the wind. </a:t>
            </a:r>
            <a:endParaRPr sz="2720"/>
          </a:p>
        </p:txBody>
      </p:sp>
      <p:pic>
        <p:nvPicPr>
          <p:cNvPr id="547" name="Google Shape;54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567" y="2545952"/>
            <a:ext cx="8629712" cy="388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2973" y="2713433"/>
            <a:ext cx="1536700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5"/>
          <p:cNvSpPr txBox="1"/>
          <p:nvPr/>
        </p:nvSpPr>
        <p:spPr>
          <a:xfrm>
            <a:off x="858653" y="6064732"/>
            <a:ext cx="5544616" cy="369332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we obtain it?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5"/>
          <p:cNvSpPr/>
          <p:nvPr/>
        </p:nvSpPr>
        <p:spPr>
          <a:xfrm>
            <a:off x="3833949" y="3265714"/>
            <a:ext cx="137160" cy="431076"/>
          </a:xfrm>
          <a:custGeom>
            <a:avLst/>
            <a:gdLst/>
            <a:ahLst/>
            <a:cxnLst/>
            <a:rect l="l" t="t" r="r" b="b"/>
            <a:pathLst>
              <a:path w="137160" h="431076" extrusionOk="0">
                <a:moveTo>
                  <a:pt x="137159" y="6532"/>
                </a:moveTo>
                <a:lnTo>
                  <a:pt x="137159" y="0"/>
                </a:lnTo>
                <a:lnTo>
                  <a:pt x="137159" y="0"/>
                </a:lnTo>
                <a:lnTo>
                  <a:pt x="130628" y="0"/>
                </a:lnTo>
                <a:lnTo>
                  <a:pt x="130628" y="0"/>
                </a:lnTo>
                <a:lnTo>
                  <a:pt x="130628" y="0"/>
                </a:lnTo>
                <a:lnTo>
                  <a:pt x="124097" y="0"/>
                </a:lnTo>
                <a:lnTo>
                  <a:pt x="124097" y="6532"/>
                </a:lnTo>
                <a:lnTo>
                  <a:pt x="117565" y="6532"/>
                </a:lnTo>
                <a:lnTo>
                  <a:pt x="117565" y="13063"/>
                </a:lnTo>
                <a:lnTo>
                  <a:pt x="111034" y="19594"/>
                </a:lnTo>
                <a:lnTo>
                  <a:pt x="104502" y="26126"/>
                </a:lnTo>
                <a:lnTo>
                  <a:pt x="97971" y="32658"/>
                </a:lnTo>
                <a:lnTo>
                  <a:pt x="91440" y="45720"/>
                </a:lnTo>
                <a:lnTo>
                  <a:pt x="78377" y="52252"/>
                </a:lnTo>
                <a:lnTo>
                  <a:pt x="71846" y="65314"/>
                </a:lnTo>
                <a:lnTo>
                  <a:pt x="65314" y="78377"/>
                </a:lnTo>
                <a:lnTo>
                  <a:pt x="58782" y="91440"/>
                </a:lnTo>
                <a:lnTo>
                  <a:pt x="52251" y="104503"/>
                </a:lnTo>
                <a:lnTo>
                  <a:pt x="39188" y="117566"/>
                </a:lnTo>
                <a:lnTo>
                  <a:pt x="32657" y="137160"/>
                </a:lnTo>
                <a:lnTo>
                  <a:pt x="26125" y="150223"/>
                </a:lnTo>
                <a:lnTo>
                  <a:pt x="19594" y="169817"/>
                </a:lnTo>
                <a:lnTo>
                  <a:pt x="13062" y="182880"/>
                </a:lnTo>
                <a:lnTo>
                  <a:pt x="6531" y="202475"/>
                </a:lnTo>
                <a:lnTo>
                  <a:pt x="6531" y="215537"/>
                </a:lnTo>
                <a:lnTo>
                  <a:pt x="0" y="235132"/>
                </a:lnTo>
                <a:lnTo>
                  <a:pt x="6531" y="254726"/>
                </a:lnTo>
                <a:lnTo>
                  <a:pt x="0" y="267789"/>
                </a:lnTo>
                <a:lnTo>
                  <a:pt x="0" y="280852"/>
                </a:lnTo>
                <a:lnTo>
                  <a:pt x="0" y="300446"/>
                </a:lnTo>
                <a:lnTo>
                  <a:pt x="6531" y="313509"/>
                </a:lnTo>
                <a:lnTo>
                  <a:pt x="6531" y="326572"/>
                </a:lnTo>
                <a:lnTo>
                  <a:pt x="13062" y="339635"/>
                </a:lnTo>
                <a:lnTo>
                  <a:pt x="19594" y="352697"/>
                </a:lnTo>
                <a:lnTo>
                  <a:pt x="26125" y="365760"/>
                </a:lnTo>
                <a:lnTo>
                  <a:pt x="32657" y="378823"/>
                </a:lnTo>
                <a:lnTo>
                  <a:pt x="45720" y="391886"/>
                </a:lnTo>
                <a:lnTo>
                  <a:pt x="52251" y="398417"/>
                </a:lnTo>
                <a:lnTo>
                  <a:pt x="65314" y="404949"/>
                </a:lnTo>
                <a:lnTo>
                  <a:pt x="71846" y="411480"/>
                </a:lnTo>
                <a:lnTo>
                  <a:pt x="78377" y="418012"/>
                </a:lnTo>
                <a:lnTo>
                  <a:pt x="84908" y="418012"/>
                </a:lnTo>
                <a:lnTo>
                  <a:pt x="91440" y="424543"/>
                </a:lnTo>
                <a:lnTo>
                  <a:pt x="104502" y="431075"/>
                </a:lnTo>
                <a:lnTo>
                  <a:pt x="104502" y="43107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5"/>
          <p:cNvSpPr/>
          <p:nvPr/>
        </p:nvSpPr>
        <p:spPr>
          <a:xfrm>
            <a:off x="4023360" y="3304903"/>
            <a:ext cx="202475" cy="248195"/>
          </a:xfrm>
          <a:custGeom>
            <a:avLst/>
            <a:gdLst/>
            <a:ahLst/>
            <a:cxnLst/>
            <a:rect l="l" t="t" r="r" b="b"/>
            <a:pathLst>
              <a:path w="202475" h="248195" extrusionOk="0">
                <a:moveTo>
                  <a:pt x="32657" y="58783"/>
                </a:moveTo>
                <a:lnTo>
                  <a:pt x="32657" y="58783"/>
                </a:lnTo>
                <a:lnTo>
                  <a:pt x="32657" y="58783"/>
                </a:lnTo>
                <a:lnTo>
                  <a:pt x="32657" y="58783"/>
                </a:lnTo>
                <a:lnTo>
                  <a:pt x="32657" y="65314"/>
                </a:lnTo>
                <a:lnTo>
                  <a:pt x="32657" y="71846"/>
                </a:lnTo>
                <a:lnTo>
                  <a:pt x="32657" y="78377"/>
                </a:lnTo>
                <a:lnTo>
                  <a:pt x="32657" y="84908"/>
                </a:lnTo>
                <a:lnTo>
                  <a:pt x="32657" y="91440"/>
                </a:lnTo>
                <a:lnTo>
                  <a:pt x="32657" y="97971"/>
                </a:lnTo>
                <a:lnTo>
                  <a:pt x="32657" y="111034"/>
                </a:lnTo>
                <a:lnTo>
                  <a:pt x="32657" y="124097"/>
                </a:lnTo>
                <a:lnTo>
                  <a:pt x="32657" y="137160"/>
                </a:lnTo>
                <a:lnTo>
                  <a:pt x="32657" y="143691"/>
                </a:lnTo>
                <a:lnTo>
                  <a:pt x="26126" y="156754"/>
                </a:lnTo>
                <a:lnTo>
                  <a:pt x="26126" y="169817"/>
                </a:lnTo>
                <a:lnTo>
                  <a:pt x="26126" y="182880"/>
                </a:lnTo>
                <a:lnTo>
                  <a:pt x="19594" y="195943"/>
                </a:lnTo>
                <a:lnTo>
                  <a:pt x="13063" y="209005"/>
                </a:lnTo>
                <a:lnTo>
                  <a:pt x="13063" y="215537"/>
                </a:lnTo>
                <a:lnTo>
                  <a:pt x="6532" y="228600"/>
                </a:lnTo>
                <a:lnTo>
                  <a:pt x="6532" y="235131"/>
                </a:lnTo>
                <a:lnTo>
                  <a:pt x="6532" y="235131"/>
                </a:lnTo>
                <a:lnTo>
                  <a:pt x="0" y="241663"/>
                </a:lnTo>
                <a:lnTo>
                  <a:pt x="0" y="241663"/>
                </a:lnTo>
                <a:lnTo>
                  <a:pt x="0" y="241663"/>
                </a:lnTo>
                <a:lnTo>
                  <a:pt x="0" y="248194"/>
                </a:lnTo>
                <a:lnTo>
                  <a:pt x="0" y="248194"/>
                </a:lnTo>
                <a:lnTo>
                  <a:pt x="0" y="248194"/>
                </a:lnTo>
                <a:lnTo>
                  <a:pt x="0" y="248194"/>
                </a:lnTo>
                <a:lnTo>
                  <a:pt x="0" y="241663"/>
                </a:lnTo>
                <a:lnTo>
                  <a:pt x="0" y="235131"/>
                </a:lnTo>
                <a:lnTo>
                  <a:pt x="0" y="235131"/>
                </a:lnTo>
                <a:lnTo>
                  <a:pt x="0" y="222069"/>
                </a:lnTo>
                <a:lnTo>
                  <a:pt x="6532" y="215537"/>
                </a:lnTo>
                <a:lnTo>
                  <a:pt x="6532" y="202474"/>
                </a:lnTo>
                <a:lnTo>
                  <a:pt x="6532" y="195943"/>
                </a:lnTo>
                <a:lnTo>
                  <a:pt x="6532" y="182880"/>
                </a:lnTo>
                <a:lnTo>
                  <a:pt x="13063" y="176348"/>
                </a:lnTo>
                <a:lnTo>
                  <a:pt x="13063" y="163286"/>
                </a:lnTo>
                <a:lnTo>
                  <a:pt x="19594" y="150223"/>
                </a:lnTo>
                <a:lnTo>
                  <a:pt x="19594" y="143691"/>
                </a:lnTo>
                <a:lnTo>
                  <a:pt x="26126" y="130628"/>
                </a:lnTo>
                <a:lnTo>
                  <a:pt x="26126" y="124097"/>
                </a:lnTo>
                <a:lnTo>
                  <a:pt x="32657" y="111034"/>
                </a:lnTo>
                <a:lnTo>
                  <a:pt x="32657" y="104502"/>
                </a:lnTo>
                <a:lnTo>
                  <a:pt x="39189" y="97971"/>
                </a:lnTo>
                <a:lnTo>
                  <a:pt x="39189" y="91440"/>
                </a:lnTo>
                <a:lnTo>
                  <a:pt x="39189" y="91440"/>
                </a:lnTo>
                <a:lnTo>
                  <a:pt x="45720" y="84908"/>
                </a:lnTo>
                <a:lnTo>
                  <a:pt x="45720" y="84908"/>
                </a:lnTo>
                <a:lnTo>
                  <a:pt x="45720" y="84908"/>
                </a:lnTo>
                <a:lnTo>
                  <a:pt x="45720" y="84908"/>
                </a:lnTo>
                <a:lnTo>
                  <a:pt x="52251" y="84908"/>
                </a:lnTo>
                <a:lnTo>
                  <a:pt x="52251" y="84908"/>
                </a:lnTo>
                <a:lnTo>
                  <a:pt x="52251" y="84908"/>
                </a:lnTo>
                <a:lnTo>
                  <a:pt x="58783" y="91440"/>
                </a:lnTo>
                <a:lnTo>
                  <a:pt x="58783" y="97971"/>
                </a:lnTo>
                <a:lnTo>
                  <a:pt x="65314" y="104502"/>
                </a:lnTo>
                <a:lnTo>
                  <a:pt x="65314" y="111034"/>
                </a:lnTo>
                <a:lnTo>
                  <a:pt x="65314" y="124097"/>
                </a:lnTo>
                <a:lnTo>
                  <a:pt x="71846" y="137160"/>
                </a:lnTo>
                <a:lnTo>
                  <a:pt x="78377" y="143691"/>
                </a:lnTo>
                <a:lnTo>
                  <a:pt x="84909" y="150223"/>
                </a:lnTo>
                <a:lnTo>
                  <a:pt x="84909" y="163286"/>
                </a:lnTo>
                <a:lnTo>
                  <a:pt x="91440" y="176348"/>
                </a:lnTo>
                <a:lnTo>
                  <a:pt x="91440" y="182880"/>
                </a:lnTo>
                <a:lnTo>
                  <a:pt x="97971" y="195943"/>
                </a:lnTo>
                <a:lnTo>
                  <a:pt x="104503" y="202474"/>
                </a:lnTo>
                <a:lnTo>
                  <a:pt x="111035" y="209005"/>
                </a:lnTo>
                <a:lnTo>
                  <a:pt x="117566" y="222069"/>
                </a:lnTo>
                <a:lnTo>
                  <a:pt x="124097" y="228600"/>
                </a:lnTo>
                <a:lnTo>
                  <a:pt x="130629" y="228600"/>
                </a:lnTo>
                <a:lnTo>
                  <a:pt x="130629" y="235131"/>
                </a:lnTo>
                <a:lnTo>
                  <a:pt x="130629" y="235131"/>
                </a:lnTo>
                <a:lnTo>
                  <a:pt x="137160" y="241663"/>
                </a:lnTo>
                <a:lnTo>
                  <a:pt x="143691" y="241663"/>
                </a:lnTo>
                <a:lnTo>
                  <a:pt x="143691" y="241663"/>
                </a:lnTo>
                <a:lnTo>
                  <a:pt x="143691" y="241663"/>
                </a:lnTo>
                <a:lnTo>
                  <a:pt x="143691" y="241663"/>
                </a:lnTo>
                <a:lnTo>
                  <a:pt x="143691" y="241663"/>
                </a:lnTo>
                <a:lnTo>
                  <a:pt x="143691" y="241663"/>
                </a:lnTo>
                <a:lnTo>
                  <a:pt x="143691" y="235131"/>
                </a:lnTo>
                <a:lnTo>
                  <a:pt x="143691" y="228600"/>
                </a:lnTo>
                <a:lnTo>
                  <a:pt x="143691" y="222069"/>
                </a:lnTo>
                <a:lnTo>
                  <a:pt x="143691" y="215537"/>
                </a:lnTo>
                <a:lnTo>
                  <a:pt x="143691" y="202474"/>
                </a:lnTo>
                <a:lnTo>
                  <a:pt x="143691" y="189411"/>
                </a:lnTo>
                <a:lnTo>
                  <a:pt x="143691" y="176348"/>
                </a:lnTo>
                <a:lnTo>
                  <a:pt x="143691" y="163286"/>
                </a:lnTo>
                <a:lnTo>
                  <a:pt x="150223" y="150223"/>
                </a:lnTo>
                <a:lnTo>
                  <a:pt x="150223" y="137160"/>
                </a:lnTo>
                <a:lnTo>
                  <a:pt x="150223" y="130628"/>
                </a:lnTo>
                <a:lnTo>
                  <a:pt x="150223" y="111034"/>
                </a:lnTo>
                <a:lnTo>
                  <a:pt x="156754" y="97971"/>
                </a:lnTo>
                <a:lnTo>
                  <a:pt x="156754" y="84908"/>
                </a:lnTo>
                <a:lnTo>
                  <a:pt x="163286" y="71846"/>
                </a:lnTo>
                <a:lnTo>
                  <a:pt x="163286" y="65314"/>
                </a:lnTo>
                <a:lnTo>
                  <a:pt x="169817" y="52251"/>
                </a:lnTo>
                <a:lnTo>
                  <a:pt x="169817" y="39188"/>
                </a:lnTo>
                <a:lnTo>
                  <a:pt x="176348" y="32657"/>
                </a:lnTo>
                <a:lnTo>
                  <a:pt x="182880" y="26125"/>
                </a:lnTo>
                <a:lnTo>
                  <a:pt x="182880" y="19594"/>
                </a:lnTo>
                <a:lnTo>
                  <a:pt x="189412" y="19594"/>
                </a:lnTo>
                <a:lnTo>
                  <a:pt x="189412" y="13063"/>
                </a:lnTo>
                <a:lnTo>
                  <a:pt x="195943" y="6531"/>
                </a:lnTo>
                <a:lnTo>
                  <a:pt x="195943" y="6531"/>
                </a:lnTo>
                <a:lnTo>
                  <a:pt x="202474" y="0"/>
                </a:lnTo>
                <a:lnTo>
                  <a:pt x="202474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5"/>
          <p:cNvSpPr/>
          <p:nvPr/>
        </p:nvSpPr>
        <p:spPr>
          <a:xfrm>
            <a:off x="4219303" y="3389811"/>
            <a:ext cx="137161" cy="156756"/>
          </a:xfrm>
          <a:custGeom>
            <a:avLst/>
            <a:gdLst/>
            <a:ahLst/>
            <a:cxnLst/>
            <a:rect l="l" t="t" r="r" b="b"/>
            <a:pathLst>
              <a:path w="137161" h="156756" extrusionOk="0">
                <a:moveTo>
                  <a:pt x="130628" y="26126"/>
                </a:moveTo>
                <a:lnTo>
                  <a:pt x="130628" y="26126"/>
                </a:lnTo>
                <a:lnTo>
                  <a:pt x="130628" y="19594"/>
                </a:lnTo>
                <a:lnTo>
                  <a:pt x="124097" y="19594"/>
                </a:lnTo>
                <a:lnTo>
                  <a:pt x="124097" y="13063"/>
                </a:lnTo>
                <a:lnTo>
                  <a:pt x="124097" y="6532"/>
                </a:lnTo>
                <a:lnTo>
                  <a:pt x="117566" y="6532"/>
                </a:lnTo>
                <a:lnTo>
                  <a:pt x="111034" y="0"/>
                </a:lnTo>
                <a:lnTo>
                  <a:pt x="104503" y="0"/>
                </a:lnTo>
                <a:lnTo>
                  <a:pt x="97971" y="0"/>
                </a:lnTo>
                <a:lnTo>
                  <a:pt x="91440" y="0"/>
                </a:lnTo>
                <a:lnTo>
                  <a:pt x="78377" y="0"/>
                </a:lnTo>
                <a:lnTo>
                  <a:pt x="71846" y="6532"/>
                </a:lnTo>
                <a:lnTo>
                  <a:pt x="65314" y="6532"/>
                </a:lnTo>
                <a:lnTo>
                  <a:pt x="52251" y="13063"/>
                </a:lnTo>
                <a:lnTo>
                  <a:pt x="45720" y="19594"/>
                </a:lnTo>
                <a:lnTo>
                  <a:pt x="39189" y="32658"/>
                </a:lnTo>
                <a:lnTo>
                  <a:pt x="32657" y="45720"/>
                </a:lnTo>
                <a:lnTo>
                  <a:pt x="19594" y="58783"/>
                </a:lnTo>
                <a:lnTo>
                  <a:pt x="19594" y="65315"/>
                </a:lnTo>
                <a:lnTo>
                  <a:pt x="13063" y="78378"/>
                </a:lnTo>
                <a:lnTo>
                  <a:pt x="6531" y="91440"/>
                </a:lnTo>
                <a:lnTo>
                  <a:pt x="6531" y="104503"/>
                </a:lnTo>
                <a:lnTo>
                  <a:pt x="0" y="111035"/>
                </a:lnTo>
                <a:lnTo>
                  <a:pt x="0" y="124097"/>
                </a:lnTo>
                <a:lnTo>
                  <a:pt x="6531" y="130629"/>
                </a:lnTo>
                <a:lnTo>
                  <a:pt x="6531" y="137161"/>
                </a:lnTo>
                <a:lnTo>
                  <a:pt x="13063" y="143692"/>
                </a:lnTo>
                <a:lnTo>
                  <a:pt x="19594" y="150223"/>
                </a:lnTo>
                <a:lnTo>
                  <a:pt x="26125" y="150223"/>
                </a:lnTo>
                <a:lnTo>
                  <a:pt x="32657" y="156755"/>
                </a:lnTo>
                <a:lnTo>
                  <a:pt x="39189" y="156755"/>
                </a:lnTo>
                <a:lnTo>
                  <a:pt x="52251" y="156755"/>
                </a:lnTo>
                <a:lnTo>
                  <a:pt x="58783" y="150223"/>
                </a:lnTo>
                <a:lnTo>
                  <a:pt x="71846" y="150223"/>
                </a:lnTo>
                <a:lnTo>
                  <a:pt x="84908" y="143692"/>
                </a:lnTo>
                <a:lnTo>
                  <a:pt x="97971" y="137161"/>
                </a:lnTo>
                <a:lnTo>
                  <a:pt x="111034" y="130629"/>
                </a:lnTo>
                <a:lnTo>
                  <a:pt x="117566" y="124097"/>
                </a:lnTo>
                <a:lnTo>
                  <a:pt x="124097" y="117566"/>
                </a:lnTo>
                <a:lnTo>
                  <a:pt x="130628" y="111035"/>
                </a:lnTo>
                <a:lnTo>
                  <a:pt x="130628" y="97972"/>
                </a:lnTo>
                <a:lnTo>
                  <a:pt x="137160" y="91440"/>
                </a:lnTo>
                <a:lnTo>
                  <a:pt x="137160" y="84909"/>
                </a:lnTo>
                <a:lnTo>
                  <a:pt x="137160" y="71846"/>
                </a:lnTo>
                <a:lnTo>
                  <a:pt x="137160" y="65315"/>
                </a:lnTo>
                <a:lnTo>
                  <a:pt x="130628" y="58783"/>
                </a:lnTo>
                <a:lnTo>
                  <a:pt x="124097" y="45720"/>
                </a:lnTo>
                <a:lnTo>
                  <a:pt x="124097" y="39189"/>
                </a:lnTo>
                <a:lnTo>
                  <a:pt x="117566" y="32658"/>
                </a:lnTo>
                <a:lnTo>
                  <a:pt x="111034" y="26126"/>
                </a:lnTo>
                <a:lnTo>
                  <a:pt x="111034" y="19594"/>
                </a:lnTo>
                <a:lnTo>
                  <a:pt x="104503" y="13063"/>
                </a:lnTo>
                <a:lnTo>
                  <a:pt x="104503" y="13063"/>
                </a:lnTo>
                <a:lnTo>
                  <a:pt x="97971" y="13063"/>
                </a:lnTo>
                <a:lnTo>
                  <a:pt x="97971" y="13063"/>
                </a:lnTo>
                <a:lnTo>
                  <a:pt x="97971" y="6532"/>
                </a:lnTo>
                <a:lnTo>
                  <a:pt x="97971" y="6532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5"/>
          <p:cNvSpPr/>
          <p:nvPr/>
        </p:nvSpPr>
        <p:spPr>
          <a:xfrm>
            <a:off x="4650377" y="3317966"/>
            <a:ext cx="163287" cy="228601"/>
          </a:xfrm>
          <a:custGeom>
            <a:avLst/>
            <a:gdLst/>
            <a:ahLst/>
            <a:cxnLst/>
            <a:rect l="l" t="t" r="r" b="b"/>
            <a:pathLst>
              <a:path w="163287" h="228601" extrusionOk="0">
                <a:moveTo>
                  <a:pt x="156754" y="65314"/>
                </a:moveTo>
                <a:lnTo>
                  <a:pt x="156754" y="58783"/>
                </a:lnTo>
                <a:lnTo>
                  <a:pt x="163286" y="45720"/>
                </a:lnTo>
                <a:lnTo>
                  <a:pt x="163286" y="32657"/>
                </a:lnTo>
                <a:lnTo>
                  <a:pt x="163286" y="26125"/>
                </a:lnTo>
                <a:lnTo>
                  <a:pt x="156754" y="19594"/>
                </a:lnTo>
                <a:lnTo>
                  <a:pt x="156754" y="13062"/>
                </a:lnTo>
                <a:lnTo>
                  <a:pt x="150223" y="6531"/>
                </a:lnTo>
                <a:lnTo>
                  <a:pt x="143692" y="6531"/>
                </a:lnTo>
                <a:lnTo>
                  <a:pt x="137160" y="0"/>
                </a:lnTo>
                <a:lnTo>
                  <a:pt x="124097" y="0"/>
                </a:lnTo>
                <a:lnTo>
                  <a:pt x="117566" y="0"/>
                </a:lnTo>
                <a:lnTo>
                  <a:pt x="97972" y="0"/>
                </a:lnTo>
                <a:lnTo>
                  <a:pt x="91440" y="6531"/>
                </a:lnTo>
                <a:lnTo>
                  <a:pt x="78377" y="13062"/>
                </a:lnTo>
                <a:lnTo>
                  <a:pt x="65315" y="19594"/>
                </a:lnTo>
                <a:lnTo>
                  <a:pt x="52251" y="32657"/>
                </a:lnTo>
                <a:lnTo>
                  <a:pt x="45720" y="39188"/>
                </a:lnTo>
                <a:lnTo>
                  <a:pt x="39189" y="52251"/>
                </a:lnTo>
                <a:lnTo>
                  <a:pt x="26126" y="65314"/>
                </a:lnTo>
                <a:lnTo>
                  <a:pt x="19595" y="78377"/>
                </a:lnTo>
                <a:lnTo>
                  <a:pt x="13063" y="91439"/>
                </a:lnTo>
                <a:lnTo>
                  <a:pt x="6531" y="97971"/>
                </a:lnTo>
                <a:lnTo>
                  <a:pt x="6531" y="117565"/>
                </a:lnTo>
                <a:lnTo>
                  <a:pt x="6531" y="124097"/>
                </a:lnTo>
                <a:lnTo>
                  <a:pt x="0" y="137160"/>
                </a:lnTo>
                <a:lnTo>
                  <a:pt x="0" y="150223"/>
                </a:lnTo>
                <a:lnTo>
                  <a:pt x="0" y="163285"/>
                </a:lnTo>
                <a:lnTo>
                  <a:pt x="6531" y="176348"/>
                </a:lnTo>
                <a:lnTo>
                  <a:pt x="6531" y="189411"/>
                </a:lnTo>
                <a:lnTo>
                  <a:pt x="6531" y="195942"/>
                </a:lnTo>
                <a:lnTo>
                  <a:pt x="13063" y="202474"/>
                </a:lnTo>
                <a:lnTo>
                  <a:pt x="19595" y="215537"/>
                </a:lnTo>
                <a:lnTo>
                  <a:pt x="19595" y="215537"/>
                </a:lnTo>
                <a:lnTo>
                  <a:pt x="32657" y="222068"/>
                </a:lnTo>
                <a:lnTo>
                  <a:pt x="39189" y="228600"/>
                </a:lnTo>
                <a:lnTo>
                  <a:pt x="52251" y="228600"/>
                </a:lnTo>
                <a:lnTo>
                  <a:pt x="58783" y="228600"/>
                </a:lnTo>
                <a:lnTo>
                  <a:pt x="65315" y="228600"/>
                </a:lnTo>
                <a:lnTo>
                  <a:pt x="78377" y="228600"/>
                </a:lnTo>
                <a:lnTo>
                  <a:pt x="91440" y="222068"/>
                </a:lnTo>
                <a:lnTo>
                  <a:pt x="104503" y="215537"/>
                </a:lnTo>
                <a:lnTo>
                  <a:pt x="124097" y="202474"/>
                </a:lnTo>
                <a:lnTo>
                  <a:pt x="124097" y="20247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5"/>
          <p:cNvSpPr/>
          <p:nvPr/>
        </p:nvSpPr>
        <p:spPr>
          <a:xfrm>
            <a:off x="4833257" y="3344091"/>
            <a:ext cx="143693" cy="209007"/>
          </a:xfrm>
          <a:custGeom>
            <a:avLst/>
            <a:gdLst/>
            <a:ahLst/>
            <a:cxnLst/>
            <a:rect l="l" t="t" r="r" b="b"/>
            <a:pathLst>
              <a:path w="143693" h="209007" extrusionOk="0">
                <a:moveTo>
                  <a:pt x="117566" y="0"/>
                </a:moveTo>
                <a:lnTo>
                  <a:pt x="111034" y="0"/>
                </a:lnTo>
                <a:lnTo>
                  <a:pt x="111034" y="0"/>
                </a:lnTo>
                <a:lnTo>
                  <a:pt x="97971" y="0"/>
                </a:lnTo>
                <a:lnTo>
                  <a:pt x="91440" y="0"/>
                </a:lnTo>
                <a:lnTo>
                  <a:pt x="84909" y="0"/>
                </a:lnTo>
                <a:lnTo>
                  <a:pt x="78377" y="6532"/>
                </a:lnTo>
                <a:lnTo>
                  <a:pt x="65315" y="13063"/>
                </a:lnTo>
                <a:lnTo>
                  <a:pt x="58783" y="19595"/>
                </a:lnTo>
                <a:lnTo>
                  <a:pt x="45720" y="32658"/>
                </a:lnTo>
                <a:lnTo>
                  <a:pt x="39189" y="39189"/>
                </a:lnTo>
                <a:lnTo>
                  <a:pt x="26126" y="58783"/>
                </a:lnTo>
                <a:lnTo>
                  <a:pt x="19594" y="71846"/>
                </a:lnTo>
                <a:lnTo>
                  <a:pt x="13063" y="84909"/>
                </a:lnTo>
                <a:lnTo>
                  <a:pt x="6532" y="97972"/>
                </a:lnTo>
                <a:lnTo>
                  <a:pt x="6532" y="111035"/>
                </a:lnTo>
                <a:lnTo>
                  <a:pt x="6532" y="124098"/>
                </a:lnTo>
                <a:lnTo>
                  <a:pt x="0" y="143692"/>
                </a:lnTo>
                <a:lnTo>
                  <a:pt x="0" y="156755"/>
                </a:lnTo>
                <a:lnTo>
                  <a:pt x="6532" y="169817"/>
                </a:lnTo>
                <a:lnTo>
                  <a:pt x="6532" y="176349"/>
                </a:lnTo>
                <a:lnTo>
                  <a:pt x="6532" y="189412"/>
                </a:lnTo>
                <a:lnTo>
                  <a:pt x="13063" y="195943"/>
                </a:lnTo>
                <a:lnTo>
                  <a:pt x="19594" y="202475"/>
                </a:lnTo>
                <a:lnTo>
                  <a:pt x="26126" y="202475"/>
                </a:lnTo>
                <a:lnTo>
                  <a:pt x="32657" y="209006"/>
                </a:lnTo>
                <a:lnTo>
                  <a:pt x="45720" y="209006"/>
                </a:lnTo>
                <a:lnTo>
                  <a:pt x="52252" y="209006"/>
                </a:lnTo>
                <a:lnTo>
                  <a:pt x="65315" y="202475"/>
                </a:lnTo>
                <a:lnTo>
                  <a:pt x="78377" y="202475"/>
                </a:lnTo>
                <a:lnTo>
                  <a:pt x="84909" y="195943"/>
                </a:lnTo>
                <a:lnTo>
                  <a:pt x="91440" y="189412"/>
                </a:lnTo>
                <a:lnTo>
                  <a:pt x="104503" y="182881"/>
                </a:lnTo>
                <a:lnTo>
                  <a:pt x="111034" y="169817"/>
                </a:lnTo>
                <a:lnTo>
                  <a:pt x="124097" y="163286"/>
                </a:lnTo>
                <a:lnTo>
                  <a:pt x="124097" y="150223"/>
                </a:lnTo>
                <a:lnTo>
                  <a:pt x="130629" y="137160"/>
                </a:lnTo>
                <a:lnTo>
                  <a:pt x="137160" y="124098"/>
                </a:lnTo>
                <a:lnTo>
                  <a:pt x="137160" y="117566"/>
                </a:lnTo>
                <a:lnTo>
                  <a:pt x="143692" y="104503"/>
                </a:lnTo>
                <a:lnTo>
                  <a:pt x="137160" y="91440"/>
                </a:lnTo>
                <a:lnTo>
                  <a:pt x="137160" y="84909"/>
                </a:lnTo>
                <a:lnTo>
                  <a:pt x="137160" y="71846"/>
                </a:lnTo>
                <a:lnTo>
                  <a:pt x="130629" y="58783"/>
                </a:lnTo>
                <a:lnTo>
                  <a:pt x="130629" y="52252"/>
                </a:lnTo>
                <a:lnTo>
                  <a:pt x="124097" y="45720"/>
                </a:lnTo>
                <a:lnTo>
                  <a:pt x="124097" y="39189"/>
                </a:lnTo>
                <a:lnTo>
                  <a:pt x="117566" y="32658"/>
                </a:lnTo>
                <a:lnTo>
                  <a:pt x="111034" y="32658"/>
                </a:lnTo>
                <a:lnTo>
                  <a:pt x="111034" y="26126"/>
                </a:lnTo>
                <a:lnTo>
                  <a:pt x="104503" y="26126"/>
                </a:lnTo>
                <a:lnTo>
                  <a:pt x="104503" y="19595"/>
                </a:lnTo>
                <a:lnTo>
                  <a:pt x="104503" y="19595"/>
                </a:lnTo>
                <a:lnTo>
                  <a:pt x="104503" y="1959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5"/>
          <p:cNvSpPr/>
          <p:nvPr/>
        </p:nvSpPr>
        <p:spPr>
          <a:xfrm>
            <a:off x="4970417" y="3500846"/>
            <a:ext cx="117567" cy="156755"/>
          </a:xfrm>
          <a:custGeom>
            <a:avLst/>
            <a:gdLst/>
            <a:ahLst/>
            <a:cxnLst/>
            <a:rect l="l" t="t" r="r" b="b"/>
            <a:pathLst>
              <a:path w="117567" h="156755" extrusionOk="0">
                <a:moveTo>
                  <a:pt x="19595" y="58782"/>
                </a:moveTo>
                <a:lnTo>
                  <a:pt x="19595" y="58782"/>
                </a:lnTo>
                <a:lnTo>
                  <a:pt x="19595" y="52251"/>
                </a:lnTo>
                <a:lnTo>
                  <a:pt x="19595" y="52251"/>
                </a:lnTo>
                <a:lnTo>
                  <a:pt x="19595" y="52251"/>
                </a:lnTo>
                <a:lnTo>
                  <a:pt x="19595" y="45720"/>
                </a:lnTo>
                <a:lnTo>
                  <a:pt x="26126" y="39188"/>
                </a:lnTo>
                <a:lnTo>
                  <a:pt x="32657" y="32657"/>
                </a:lnTo>
                <a:lnTo>
                  <a:pt x="32657" y="26126"/>
                </a:lnTo>
                <a:lnTo>
                  <a:pt x="45720" y="19594"/>
                </a:lnTo>
                <a:lnTo>
                  <a:pt x="45720" y="13062"/>
                </a:lnTo>
                <a:lnTo>
                  <a:pt x="58783" y="6531"/>
                </a:lnTo>
                <a:lnTo>
                  <a:pt x="65314" y="6531"/>
                </a:lnTo>
                <a:lnTo>
                  <a:pt x="78377" y="0"/>
                </a:lnTo>
                <a:lnTo>
                  <a:pt x="78377" y="0"/>
                </a:lnTo>
                <a:lnTo>
                  <a:pt x="91440" y="0"/>
                </a:lnTo>
                <a:lnTo>
                  <a:pt x="91440" y="6531"/>
                </a:lnTo>
                <a:lnTo>
                  <a:pt x="104503" y="6531"/>
                </a:lnTo>
                <a:lnTo>
                  <a:pt x="104503" y="13062"/>
                </a:lnTo>
                <a:lnTo>
                  <a:pt x="111034" y="13062"/>
                </a:lnTo>
                <a:lnTo>
                  <a:pt x="111034" y="19594"/>
                </a:lnTo>
                <a:lnTo>
                  <a:pt x="111034" y="32657"/>
                </a:lnTo>
                <a:lnTo>
                  <a:pt x="111034" y="39188"/>
                </a:lnTo>
                <a:lnTo>
                  <a:pt x="104503" y="45720"/>
                </a:lnTo>
                <a:lnTo>
                  <a:pt x="97971" y="52251"/>
                </a:lnTo>
                <a:lnTo>
                  <a:pt x="91440" y="65314"/>
                </a:lnTo>
                <a:lnTo>
                  <a:pt x="84909" y="71845"/>
                </a:lnTo>
                <a:lnTo>
                  <a:pt x="78377" y="78377"/>
                </a:lnTo>
                <a:lnTo>
                  <a:pt x="65314" y="91440"/>
                </a:lnTo>
                <a:lnTo>
                  <a:pt x="58783" y="104503"/>
                </a:lnTo>
                <a:lnTo>
                  <a:pt x="45720" y="111034"/>
                </a:lnTo>
                <a:lnTo>
                  <a:pt x="39189" y="117565"/>
                </a:lnTo>
                <a:lnTo>
                  <a:pt x="32657" y="124097"/>
                </a:lnTo>
                <a:lnTo>
                  <a:pt x="19595" y="130628"/>
                </a:lnTo>
                <a:lnTo>
                  <a:pt x="13063" y="137159"/>
                </a:lnTo>
                <a:lnTo>
                  <a:pt x="13063" y="137159"/>
                </a:lnTo>
                <a:lnTo>
                  <a:pt x="6532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50223"/>
                </a:lnTo>
                <a:lnTo>
                  <a:pt x="6532" y="150223"/>
                </a:lnTo>
                <a:lnTo>
                  <a:pt x="13063" y="150223"/>
                </a:lnTo>
                <a:lnTo>
                  <a:pt x="19595" y="150223"/>
                </a:lnTo>
                <a:lnTo>
                  <a:pt x="32657" y="150223"/>
                </a:lnTo>
                <a:lnTo>
                  <a:pt x="39189" y="150223"/>
                </a:lnTo>
                <a:lnTo>
                  <a:pt x="45720" y="150223"/>
                </a:lnTo>
                <a:lnTo>
                  <a:pt x="58783" y="150223"/>
                </a:lnTo>
                <a:lnTo>
                  <a:pt x="65314" y="156754"/>
                </a:lnTo>
                <a:lnTo>
                  <a:pt x="78377" y="156754"/>
                </a:lnTo>
                <a:lnTo>
                  <a:pt x="84909" y="156754"/>
                </a:lnTo>
                <a:lnTo>
                  <a:pt x="97971" y="156754"/>
                </a:lnTo>
                <a:lnTo>
                  <a:pt x="104503" y="156754"/>
                </a:lnTo>
                <a:lnTo>
                  <a:pt x="117566" y="156754"/>
                </a:lnTo>
                <a:lnTo>
                  <a:pt x="117566" y="15675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5"/>
          <p:cNvSpPr/>
          <p:nvPr/>
        </p:nvSpPr>
        <p:spPr>
          <a:xfrm>
            <a:off x="5251269" y="3389811"/>
            <a:ext cx="124098" cy="163287"/>
          </a:xfrm>
          <a:custGeom>
            <a:avLst/>
            <a:gdLst/>
            <a:ahLst/>
            <a:cxnLst/>
            <a:rect l="l" t="t" r="r" b="b"/>
            <a:pathLst>
              <a:path w="124098" h="163287" extrusionOk="0">
                <a:moveTo>
                  <a:pt x="6531" y="71846"/>
                </a:moveTo>
                <a:lnTo>
                  <a:pt x="6531" y="71846"/>
                </a:lnTo>
                <a:lnTo>
                  <a:pt x="6531" y="71846"/>
                </a:lnTo>
                <a:lnTo>
                  <a:pt x="6531" y="71846"/>
                </a:lnTo>
                <a:lnTo>
                  <a:pt x="6531" y="71846"/>
                </a:lnTo>
                <a:lnTo>
                  <a:pt x="0" y="78378"/>
                </a:lnTo>
                <a:lnTo>
                  <a:pt x="0" y="78378"/>
                </a:lnTo>
                <a:lnTo>
                  <a:pt x="0" y="84909"/>
                </a:lnTo>
                <a:lnTo>
                  <a:pt x="0" y="97972"/>
                </a:lnTo>
                <a:lnTo>
                  <a:pt x="6531" y="104503"/>
                </a:lnTo>
                <a:lnTo>
                  <a:pt x="6531" y="111035"/>
                </a:lnTo>
                <a:lnTo>
                  <a:pt x="6531" y="117566"/>
                </a:lnTo>
                <a:lnTo>
                  <a:pt x="6531" y="124097"/>
                </a:lnTo>
                <a:lnTo>
                  <a:pt x="6531" y="137161"/>
                </a:lnTo>
                <a:lnTo>
                  <a:pt x="6531" y="143692"/>
                </a:lnTo>
                <a:lnTo>
                  <a:pt x="6531" y="150223"/>
                </a:lnTo>
                <a:lnTo>
                  <a:pt x="6531" y="150223"/>
                </a:lnTo>
                <a:lnTo>
                  <a:pt x="6531" y="156755"/>
                </a:lnTo>
                <a:lnTo>
                  <a:pt x="6531" y="156755"/>
                </a:lnTo>
                <a:lnTo>
                  <a:pt x="6531" y="163286"/>
                </a:lnTo>
                <a:lnTo>
                  <a:pt x="6531" y="163286"/>
                </a:lnTo>
                <a:lnTo>
                  <a:pt x="6531" y="163286"/>
                </a:lnTo>
                <a:lnTo>
                  <a:pt x="6531" y="163286"/>
                </a:lnTo>
                <a:lnTo>
                  <a:pt x="6531" y="156755"/>
                </a:lnTo>
                <a:lnTo>
                  <a:pt x="6531" y="156755"/>
                </a:lnTo>
                <a:lnTo>
                  <a:pt x="6531" y="156755"/>
                </a:lnTo>
                <a:lnTo>
                  <a:pt x="6531" y="150223"/>
                </a:lnTo>
                <a:lnTo>
                  <a:pt x="6531" y="143692"/>
                </a:lnTo>
                <a:lnTo>
                  <a:pt x="6531" y="130629"/>
                </a:lnTo>
                <a:lnTo>
                  <a:pt x="6531" y="124097"/>
                </a:lnTo>
                <a:lnTo>
                  <a:pt x="6531" y="117566"/>
                </a:lnTo>
                <a:lnTo>
                  <a:pt x="13062" y="111035"/>
                </a:lnTo>
                <a:lnTo>
                  <a:pt x="13062" y="97972"/>
                </a:lnTo>
                <a:lnTo>
                  <a:pt x="19594" y="84909"/>
                </a:lnTo>
                <a:lnTo>
                  <a:pt x="26125" y="71846"/>
                </a:lnTo>
                <a:lnTo>
                  <a:pt x="32657" y="65315"/>
                </a:lnTo>
                <a:lnTo>
                  <a:pt x="39188" y="58783"/>
                </a:lnTo>
                <a:lnTo>
                  <a:pt x="45719" y="45720"/>
                </a:lnTo>
                <a:lnTo>
                  <a:pt x="52251" y="39189"/>
                </a:lnTo>
                <a:lnTo>
                  <a:pt x="65314" y="32658"/>
                </a:lnTo>
                <a:lnTo>
                  <a:pt x="71845" y="26126"/>
                </a:lnTo>
                <a:lnTo>
                  <a:pt x="78377" y="19594"/>
                </a:lnTo>
                <a:lnTo>
                  <a:pt x="84908" y="13063"/>
                </a:lnTo>
                <a:lnTo>
                  <a:pt x="91440" y="13063"/>
                </a:lnTo>
                <a:lnTo>
                  <a:pt x="97971" y="6532"/>
                </a:lnTo>
                <a:lnTo>
                  <a:pt x="104503" y="6532"/>
                </a:lnTo>
                <a:lnTo>
                  <a:pt x="111034" y="0"/>
                </a:lnTo>
                <a:lnTo>
                  <a:pt x="124097" y="0"/>
                </a:lnTo>
                <a:lnTo>
                  <a:pt x="124097" y="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5"/>
          <p:cNvSpPr/>
          <p:nvPr/>
        </p:nvSpPr>
        <p:spPr>
          <a:xfrm>
            <a:off x="5336177" y="3415937"/>
            <a:ext cx="156755" cy="137161"/>
          </a:xfrm>
          <a:custGeom>
            <a:avLst/>
            <a:gdLst/>
            <a:ahLst/>
            <a:cxnLst/>
            <a:rect l="l" t="t" r="r" b="b"/>
            <a:pathLst>
              <a:path w="156755" h="137161" extrusionOk="0">
                <a:moveTo>
                  <a:pt x="0" y="58783"/>
                </a:moveTo>
                <a:lnTo>
                  <a:pt x="0" y="65314"/>
                </a:lnTo>
                <a:lnTo>
                  <a:pt x="0" y="65314"/>
                </a:lnTo>
                <a:lnTo>
                  <a:pt x="0" y="71846"/>
                </a:lnTo>
                <a:lnTo>
                  <a:pt x="0" y="78377"/>
                </a:lnTo>
                <a:lnTo>
                  <a:pt x="6532" y="78377"/>
                </a:lnTo>
                <a:lnTo>
                  <a:pt x="13063" y="84909"/>
                </a:lnTo>
                <a:lnTo>
                  <a:pt x="19595" y="84909"/>
                </a:lnTo>
                <a:lnTo>
                  <a:pt x="26126" y="84909"/>
                </a:lnTo>
                <a:lnTo>
                  <a:pt x="32657" y="84909"/>
                </a:lnTo>
                <a:lnTo>
                  <a:pt x="39189" y="84909"/>
                </a:lnTo>
                <a:lnTo>
                  <a:pt x="52251" y="84909"/>
                </a:lnTo>
                <a:lnTo>
                  <a:pt x="58783" y="84909"/>
                </a:lnTo>
                <a:lnTo>
                  <a:pt x="65314" y="84909"/>
                </a:lnTo>
                <a:lnTo>
                  <a:pt x="71846" y="78377"/>
                </a:lnTo>
                <a:lnTo>
                  <a:pt x="84909" y="71846"/>
                </a:lnTo>
                <a:lnTo>
                  <a:pt x="84909" y="71846"/>
                </a:lnTo>
                <a:lnTo>
                  <a:pt x="97972" y="65314"/>
                </a:lnTo>
                <a:lnTo>
                  <a:pt x="97972" y="58783"/>
                </a:lnTo>
                <a:lnTo>
                  <a:pt x="111035" y="52252"/>
                </a:lnTo>
                <a:lnTo>
                  <a:pt x="111035" y="45720"/>
                </a:lnTo>
                <a:lnTo>
                  <a:pt x="111035" y="39189"/>
                </a:lnTo>
                <a:lnTo>
                  <a:pt x="111035" y="32657"/>
                </a:lnTo>
                <a:lnTo>
                  <a:pt x="111035" y="26126"/>
                </a:lnTo>
                <a:lnTo>
                  <a:pt x="111035" y="19594"/>
                </a:lnTo>
                <a:lnTo>
                  <a:pt x="111035" y="13063"/>
                </a:lnTo>
                <a:lnTo>
                  <a:pt x="111035" y="13063"/>
                </a:lnTo>
                <a:lnTo>
                  <a:pt x="111035" y="6532"/>
                </a:lnTo>
                <a:lnTo>
                  <a:pt x="104503" y="6532"/>
                </a:lnTo>
                <a:lnTo>
                  <a:pt x="97972" y="0"/>
                </a:lnTo>
                <a:lnTo>
                  <a:pt x="91440" y="0"/>
                </a:lnTo>
                <a:lnTo>
                  <a:pt x="84909" y="0"/>
                </a:lnTo>
                <a:lnTo>
                  <a:pt x="84909" y="0"/>
                </a:lnTo>
                <a:lnTo>
                  <a:pt x="71846" y="6532"/>
                </a:lnTo>
                <a:lnTo>
                  <a:pt x="65314" y="13063"/>
                </a:lnTo>
                <a:lnTo>
                  <a:pt x="58783" y="19594"/>
                </a:lnTo>
                <a:lnTo>
                  <a:pt x="52251" y="19594"/>
                </a:lnTo>
                <a:lnTo>
                  <a:pt x="45720" y="32657"/>
                </a:lnTo>
                <a:lnTo>
                  <a:pt x="39189" y="39189"/>
                </a:lnTo>
                <a:lnTo>
                  <a:pt x="32657" y="45720"/>
                </a:lnTo>
                <a:lnTo>
                  <a:pt x="26126" y="52252"/>
                </a:lnTo>
                <a:lnTo>
                  <a:pt x="19595" y="65314"/>
                </a:lnTo>
                <a:lnTo>
                  <a:pt x="19595" y="78377"/>
                </a:lnTo>
                <a:lnTo>
                  <a:pt x="19595" y="84909"/>
                </a:lnTo>
                <a:lnTo>
                  <a:pt x="19595" y="91440"/>
                </a:lnTo>
                <a:lnTo>
                  <a:pt x="19595" y="97971"/>
                </a:lnTo>
                <a:lnTo>
                  <a:pt x="19595" y="104503"/>
                </a:lnTo>
                <a:lnTo>
                  <a:pt x="26126" y="117566"/>
                </a:lnTo>
                <a:lnTo>
                  <a:pt x="32657" y="124097"/>
                </a:lnTo>
                <a:lnTo>
                  <a:pt x="39189" y="124097"/>
                </a:lnTo>
                <a:lnTo>
                  <a:pt x="39189" y="130629"/>
                </a:lnTo>
                <a:lnTo>
                  <a:pt x="52251" y="130629"/>
                </a:lnTo>
                <a:lnTo>
                  <a:pt x="58783" y="130629"/>
                </a:lnTo>
                <a:lnTo>
                  <a:pt x="71846" y="137160"/>
                </a:lnTo>
                <a:lnTo>
                  <a:pt x="84909" y="137160"/>
                </a:lnTo>
                <a:lnTo>
                  <a:pt x="91440" y="130629"/>
                </a:lnTo>
                <a:lnTo>
                  <a:pt x="97972" y="130629"/>
                </a:lnTo>
                <a:lnTo>
                  <a:pt x="111035" y="124097"/>
                </a:lnTo>
                <a:lnTo>
                  <a:pt x="124097" y="124097"/>
                </a:lnTo>
                <a:lnTo>
                  <a:pt x="130629" y="117566"/>
                </a:lnTo>
                <a:lnTo>
                  <a:pt x="143692" y="104503"/>
                </a:lnTo>
                <a:lnTo>
                  <a:pt x="156754" y="91440"/>
                </a:lnTo>
                <a:lnTo>
                  <a:pt x="156754" y="9144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5"/>
          <p:cNvSpPr/>
          <p:nvPr/>
        </p:nvSpPr>
        <p:spPr>
          <a:xfrm>
            <a:off x="5499463" y="3350623"/>
            <a:ext cx="150224" cy="202475"/>
          </a:xfrm>
          <a:custGeom>
            <a:avLst/>
            <a:gdLst/>
            <a:ahLst/>
            <a:cxnLst/>
            <a:rect l="l" t="t" r="r" b="b"/>
            <a:pathLst>
              <a:path w="150224" h="202475" extrusionOk="0">
                <a:moveTo>
                  <a:pt x="26125" y="0"/>
                </a:move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19594" y="6531"/>
                </a:lnTo>
                <a:lnTo>
                  <a:pt x="19594" y="13063"/>
                </a:lnTo>
                <a:lnTo>
                  <a:pt x="19594" y="19594"/>
                </a:lnTo>
                <a:lnTo>
                  <a:pt x="19594" y="26126"/>
                </a:lnTo>
                <a:lnTo>
                  <a:pt x="13063" y="32657"/>
                </a:lnTo>
                <a:lnTo>
                  <a:pt x="13063" y="45720"/>
                </a:lnTo>
                <a:lnTo>
                  <a:pt x="13063" y="58782"/>
                </a:lnTo>
                <a:lnTo>
                  <a:pt x="6531" y="65314"/>
                </a:lnTo>
                <a:lnTo>
                  <a:pt x="6531" y="84908"/>
                </a:lnTo>
                <a:lnTo>
                  <a:pt x="6531" y="91440"/>
                </a:lnTo>
                <a:lnTo>
                  <a:pt x="6531" y="104503"/>
                </a:lnTo>
                <a:lnTo>
                  <a:pt x="6531" y="117566"/>
                </a:lnTo>
                <a:lnTo>
                  <a:pt x="0" y="130628"/>
                </a:lnTo>
                <a:lnTo>
                  <a:pt x="0" y="143691"/>
                </a:lnTo>
                <a:lnTo>
                  <a:pt x="6531" y="150223"/>
                </a:lnTo>
                <a:lnTo>
                  <a:pt x="6531" y="156754"/>
                </a:lnTo>
                <a:lnTo>
                  <a:pt x="6531" y="163285"/>
                </a:lnTo>
                <a:lnTo>
                  <a:pt x="6531" y="169817"/>
                </a:lnTo>
                <a:lnTo>
                  <a:pt x="13063" y="176349"/>
                </a:lnTo>
                <a:lnTo>
                  <a:pt x="19594" y="182880"/>
                </a:lnTo>
                <a:lnTo>
                  <a:pt x="26125" y="182880"/>
                </a:lnTo>
                <a:lnTo>
                  <a:pt x="26125" y="182880"/>
                </a:lnTo>
                <a:lnTo>
                  <a:pt x="32657" y="182880"/>
                </a:lnTo>
                <a:lnTo>
                  <a:pt x="39188" y="182880"/>
                </a:lnTo>
                <a:lnTo>
                  <a:pt x="52251" y="182880"/>
                </a:lnTo>
                <a:lnTo>
                  <a:pt x="58783" y="182880"/>
                </a:lnTo>
                <a:lnTo>
                  <a:pt x="65314" y="176349"/>
                </a:lnTo>
                <a:lnTo>
                  <a:pt x="78377" y="169817"/>
                </a:lnTo>
                <a:lnTo>
                  <a:pt x="84909" y="163285"/>
                </a:lnTo>
                <a:lnTo>
                  <a:pt x="97971" y="156754"/>
                </a:lnTo>
                <a:lnTo>
                  <a:pt x="104503" y="150223"/>
                </a:lnTo>
                <a:lnTo>
                  <a:pt x="117565" y="143691"/>
                </a:lnTo>
                <a:lnTo>
                  <a:pt x="124097" y="130628"/>
                </a:lnTo>
                <a:lnTo>
                  <a:pt x="130628" y="124097"/>
                </a:lnTo>
                <a:lnTo>
                  <a:pt x="137160" y="111034"/>
                </a:lnTo>
                <a:lnTo>
                  <a:pt x="143691" y="104503"/>
                </a:lnTo>
                <a:lnTo>
                  <a:pt x="143691" y="91440"/>
                </a:lnTo>
                <a:lnTo>
                  <a:pt x="143691" y="84908"/>
                </a:lnTo>
                <a:lnTo>
                  <a:pt x="150223" y="78377"/>
                </a:lnTo>
                <a:lnTo>
                  <a:pt x="150223" y="65314"/>
                </a:lnTo>
                <a:lnTo>
                  <a:pt x="143691" y="58782"/>
                </a:lnTo>
                <a:lnTo>
                  <a:pt x="143691" y="58782"/>
                </a:lnTo>
                <a:lnTo>
                  <a:pt x="137160" y="52251"/>
                </a:lnTo>
                <a:lnTo>
                  <a:pt x="130628" y="52251"/>
                </a:lnTo>
                <a:lnTo>
                  <a:pt x="130628" y="45720"/>
                </a:lnTo>
                <a:lnTo>
                  <a:pt x="124097" y="45720"/>
                </a:lnTo>
                <a:lnTo>
                  <a:pt x="117565" y="45720"/>
                </a:lnTo>
                <a:lnTo>
                  <a:pt x="111034" y="45720"/>
                </a:lnTo>
                <a:lnTo>
                  <a:pt x="104503" y="52251"/>
                </a:lnTo>
                <a:lnTo>
                  <a:pt x="97971" y="58782"/>
                </a:lnTo>
                <a:lnTo>
                  <a:pt x="97971" y="58782"/>
                </a:lnTo>
                <a:lnTo>
                  <a:pt x="91440" y="71846"/>
                </a:lnTo>
                <a:lnTo>
                  <a:pt x="84909" y="78377"/>
                </a:lnTo>
                <a:lnTo>
                  <a:pt x="78377" y="84908"/>
                </a:lnTo>
                <a:lnTo>
                  <a:pt x="71846" y="97971"/>
                </a:lnTo>
                <a:lnTo>
                  <a:pt x="65314" y="104503"/>
                </a:lnTo>
                <a:lnTo>
                  <a:pt x="65314" y="117566"/>
                </a:lnTo>
                <a:lnTo>
                  <a:pt x="65314" y="130628"/>
                </a:lnTo>
                <a:lnTo>
                  <a:pt x="58783" y="137160"/>
                </a:lnTo>
                <a:lnTo>
                  <a:pt x="58783" y="150223"/>
                </a:lnTo>
                <a:lnTo>
                  <a:pt x="65314" y="163285"/>
                </a:lnTo>
                <a:lnTo>
                  <a:pt x="65314" y="169817"/>
                </a:lnTo>
                <a:lnTo>
                  <a:pt x="65314" y="176349"/>
                </a:lnTo>
                <a:lnTo>
                  <a:pt x="71846" y="182880"/>
                </a:lnTo>
                <a:lnTo>
                  <a:pt x="84909" y="189411"/>
                </a:lnTo>
                <a:lnTo>
                  <a:pt x="97971" y="202474"/>
                </a:lnTo>
                <a:lnTo>
                  <a:pt x="97971" y="20247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5"/>
          <p:cNvSpPr/>
          <p:nvPr/>
        </p:nvSpPr>
        <p:spPr>
          <a:xfrm>
            <a:off x="5656217" y="3435531"/>
            <a:ext cx="91441" cy="111036"/>
          </a:xfrm>
          <a:custGeom>
            <a:avLst/>
            <a:gdLst/>
            <a:ahLst/>
            <a:cxnLst/>
            <a:rect l="l" t="t" r="r" b="b"/>
            <a:pathLst>
              <a:path w="91441" h="111036" extrusionOk="0">
                <a:moveTo>
                  <a:pt x="71846" y="65315"/>
                </a:moveTo>
                <a:lnTo>
                  <a:pt x="71846" y="58783"/>
                </a:lnTo>
                <a:lnTo>
                  <a:pt x="71846" y="45720"/>
                </a:lnTo>
                <a:lnTo>
                  <a:pt x="71846" y="39189"/>
                </a:lnTo>
                <a:lnTo>
                  <a:pt x="71846" y="32658"/>
                </a:lnTo>
                <a:lnTo>
                  <a:pt x="71846" y="26126"/>
                </a:lnTo>
                <a:lnTo>
                  <a:pt x="71846" y="19595"/>
                </a:lnTo>
                <a:lnTo>
                  <a:pt x="65314" y="19595"/>
                </a:lnTo>
                <a:lnTo>
                  <a:pt x="58783" y="13063"/>
                </a:lnTo>
                <a:lnTo>
                  <a:pt x="58783" y="6532"/>
                </a:lnTo>
                <a:lnTo>
                  <a:pt x="52252" y="6532"/>
                </a:lnTo>
                <a:lnTo>
                  <a:pt x="52252" y="0"/>
                </a:lnTo>
                <a:lnTo>
                  <a:pt x="45720" y="0"/>
                </a:lnTo>
                <a:lnTo>
                  <a:pt x="45720" y="0"/>
                </a:lnTo>
                <a:lnTo>
                  <a:pt x="39189" y="0"/>
                </a:lnTo>
                <a:lnTo>
                  <a:pt x="32657" y="6532"/>
                </a:lnTo>
                <a:lnTo>
                  <a:pt x="26126" y="6532"/>
                </a:lnTo>
                <a:lnTo>
                  <a:pt x="19595" y="13063"/>
                </a:lnTo>
                <a:lnTo>
                  <a:pt x="13063" y="26126"/>
                </a:lnTo>
                <a:lnTo>
                  <a:pt x="13063" y="32658"/>
                </a:lnTo>
                <a:lnTo>
                  <a:pt x="6532" y="39189"/>
                </a:lnTo>
                <a:lnTo>
                  <a:pt x="6532" y="52252"/>
                </a:lnTo>
                <a:lnTo>
                  <a:pt x="0" y="58783"/>
                </a:lnTo>
                <a:lnTo>
                  <a:pt x="0" y="65315"/>
                </a:lnTo>
                <a:lnTo>
                  <a:pt x="0" y="71846"/>
                </a:lnTo>
                <a:lnTo>
                  <a:pt x="0" y="78377"/>
                </a:lnTo>
                <a:lnTo>
                  <a:pt x="6532" y="84909"/>
                </a:lnTo>
                <a:lnTo>
                  <a:pt x="6532" y="91441"/>
                </a:lnTo>
                <a:lnTo>
                  <a:pt x="13063" y="97972"/>
                </a:lnTo>
                <a:lnTo>
                  <a:pt x="13063" y="97972"/>
                </a:lnTo>
                <a:lnTo>
                  <a:pt x="13063" y="104503"/>
                </a:lnTo>
                <a:lnTo>
                  <a:pt x="19595" y="104503"/>
                </a:lnTo>
                <a:lnTo>
                  <a:pt x="26126" y="104503"/>
                </a:lnTo>
                <a:lnTo>
                  <a:pt x="32657" y="104503"/>
                </a:lnTo>
                <a:lnTo>
                  <a:pt x="32657" y="97972"/>
                </a:lnTo>
                <a:lnTo>
                  <a:pt x="39189" y="97972"/>
                </a:lnTo>
                <a:lnTo>
                  <a:pt x="45720" y="91441"/>
                </a:lnTo>
                <a:lnTo>
                  <a:pt x="45720" y="84909"/>
                </a:lnTo>
                <a:lnTo>
                  <a:pt x="52252" y="78377"/>
                </a:lnTo>
                <a:lnTo>
                  <a:pt x="58783" y="71846"/>
                </a:lnTo>
                <a:lnTo>
                  <a:pt x="58783" y="65315"/>
                </a:lnTo>
                <a:lnTo>
                  <a:pt x="65314" y="58783"/>
                </a:lnTo>
                <a:lnTo>
                  <a:pt x="65314" y="52252"/>
                </a:lnTo>
                <a:lnTo>
                  <a:pt x="65314" y="45720"/>
                </a:lnTo>
                <a:lnTo>
                  <a:pt x="71846" y="39189"/>
                </a:lnTo>
                <a:lnTo>
                  <a:pt x="71846" y="32658"/>
                </a:lnTo>
                <a:lnTo>
                  <a:pt x="71846" y="32658"/>
                </a:lnTo>
                <a:lnTo>
                  <a:pt x="71846" y="26126"/>
                </a:lnTo>
                <a:lnTo>
                  <a:pt x="71846" y="26126"/>
                </a:lnTo>
                <a:lnTo>
                  <a:pt x="71846" y="26126"/>
                </a:lnTo>
                <a:lnTo>
                  <a:pt x="71846" y="26126"/>
                </a:lnTo>
                <a:lnTo>
                  <a:pt x="71846" y="26126"/>
                </a:lnTo>
                <a:lnTo>
                  <a:pt x="71846" y="19595"/>
                </a:lnTo>
                <a:lnTo>
                  <a:pt x="71846" y="26126"/>
                </a:lnTo>
                <a:lnTo>
                  <a:pt x="71846" y="26126"/>
                </a:lnTo>
                <a:lnTo>
                  <a:pt x="71846" y="26126"/>
                </a:lnTo>
                <a:lnTo>
                  <a:pt x="65314" y="32658"/>
                </a:lnTo>
                <a:lnTo>
                  <a:pt x="65314" y="39189"/>
                </a:lnTo>
                <a:lnTo>
                  <a:pt x="65314" y="45720"/>
                </a:lnTo>
                <a:lnTo>
                  <a:pt x="65314" y="52252"/>
                </a:lnTo>
                <a:lnTo>
                  <a:pt x="58783" y="58783"/>
                </a:lnTo>
                <a:lnTo>
                  <a:pt x="58783" y="65315"/>
                </a:lnTo>
                <a:lnTo>
                  <a:pt x="58783" y="71846"/>
                </a:lnTo>
                <a:lnTo>
                  <a:pt x="58783" y="78377"/>
                </a:lnTo>
                <a:lnTo>
                  <a:pt x="58783" y="84909"/>
                </a:lnTo>
                <a:lnTo>
                  <a:pt x="65314" y="91441"/>
                </a:lnTo>
                <a:lnTo>
                  <a:pt x="65314" y="97972"/>
                </a:lnTo>
                <a:lnTo>
                  <a:pt x="65314" y="104503"/>
                </a:lnTo>
                <a:lnTo>
                  <a:pt x="71846" y="104503"/>
                </a:lnTo>
                <a:lnTo>
                  <a:pt x="71846" y="104503"/>
                </a:lnTo>
                <a:lnTo>
                  <a:pt x="78377" y="111035"/>
                </a:lnTo>
                <a:lnTo>
                  <a:pt x="78377" y="111035"/>
                </a:lnTo>
                <a:lnTo>
                  <a:pt x="84909" y="111035"/>
                </a:lnTo>
                <a:lnTo>
                  <a:pt x="91440" y="111035"/>
                </a:lnTo>
                <a:lnTo>
                  <a:pt x="91440" y="111035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5"/>
          <p:cNvSpPr/>
          <p:nvPr/>
        </p:nvSpPr>
        <p:spPr>
          <a:xfrm>
            <a:off x="5773783" y="3402874"/>
            <a:ext cx="58784" cy="137161"/>
          </a:xfrm>
          <a:custGeom>
            <a:avLst/>
            <a:gdLst/>
            <a:ahLst/>
            <a:cxnLst/>
            <a:rect l="l" t="t" r="r" b="b"/>
            <a:pathLst>
              <a:path w="58784" h="137161" extrusionOk="0">
                <a:moveTo>
                  <a:pt x="39189" y="0"/>
                </a:moveTo>
                <a:lnTo>
                  <a:pt x="39189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0"/>
                </a:lnTo>
                <a:lnTo>
                  <a:pt x="26126" y="0"/>
                </a:lnTo>
                <a:lnTo>
                  <a:pt x="26126" y="0"/>
                </a:lnTo>
                <a:lnTo>
                  <a:pt x="19594" y="0"/>
                </a:lnTo>
                <a:lnTo>
                  <a:pt x="19594" y="6531"/>
                </a:lnTo>
                <a:lnTo>
                  <a:pt x="19594" y="6531"/>
                </a:lnTo>
                <a:lnTo>
                  <a:pt x="19594" y="13063"/>
                </a:lnTo>
                <a:lnTo>
                  <a:pt x="19594" y="19595"/>
                </a:lnTo>
                <a:lnTo>
                  <a:pt x="19594" y="26126"/>
                </a:lnTo>
                <a:lnTo>
                  <a:pt x="19594" y="32657"/>
                </a:lnTo>
                <a:lnTo>
                  <a:pt x="19594" y="39189"/>
                </a:lnTo>
                <a:lnTo>
                  <a:pt x="19594" y="39189"/>
                </a:lnTo>
                <a:lnTo>
                  <a:pt x="26126" y="52252"/>
                </a:lnTo>
                <a:lnTo>
                  <a:pt x="32657" y="58783"/>
                </a:lnTo>
                <a:lnTo>
                  <a:pt x="39189" y="65315"/>
                </a:lnTo>
                <a:lnTo>
                  <a:pt x="45720" y="71846"/>
                </a:lnTo>
                <a:lnTo>
                  <a:pt x="45720" y="78377"/>
                </a:lnTo>
                <a:lnTo>
                  <a:pt x="52251" y="84909"/>
                </a:lnTo>
                <a:lnTo>
                  <a:pt x="58783" y="97972"/>
                </a:lnTo>
                <a:lnTo>
                  <a:pt x="58783" y="97972"/>
                </a:lnTo>
                <a:lnTo>
                  <a:pt x="58783" y="104503"/>
                </a:lnTo>
                <a:lnTo>
                  <a:pt x="58783" y="111034"/>
                </a:lnTo>
                <a:lnTo>
                  <a:pt x="58783" y="117566"/>
                </a:lnTo>
                <a:lnTo>
                  <a:pt x="58783" y="124098"/>
                </a:lnTo>
                <a:lnTo>
                  <a:pt x="58783" y="130629"/>
                </a:lnTo>
                <a:lnTo>
                  <a:pt x="52251" y="130629"/>
                </a:lnTo>
                <a:lnTo>
                  <a:pt x="45720" y="137160"/>
                </a:lnTo>
                <a:lnTo>
                  <a:pt x="45720" y="137160"/>
                </a:lnTo>
                <a:lnTo>
                  <a:pt x="39189" y="137160"/>
                </a:lnTo>
                <a:lnTo>
                  <a:pt x="32657" y="137160"/>
                </a:lnTo>
                <a:lnTo>
                  <a:pt x="26126" y="137160"/>
                </a:lnTo>
                <a:lnTo>
                  <a:pt x="19594" y="130629"/>
                </a:lnTo>
                <a:lnTo>
                  <a:pt x="13063" y="130629"/>
                </a:lnTo>
                <a:lnTo>
                  <a:pt x="6531" y="124098"/>
                </a:lnTo>
                <a:lnTo>
                  <a:pt x="6531" y="124098"/>
                </a:lnTo>
                <a:lnTo>
                  <a:pt x="0" y="117566"/>
                </a:lnTo>
                <a:lnTo>
                  <a:pt x="0" y="111034"/>
                </a:lnTo>
                <a:lnTo>
                  <a:pt x="0" y="111034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5852160" y="3383280"/>
            <a:ext cx="202475" cy="150224"/>
          </a:xfrm>
          <a:custGeom>
            <a:avLst/>
            <a:gdLst/>
            <a:ahLst/>
            <a:cxnLst/>
            <a:rect l="l" t="t" r="r" b="b"/>
            <a:pathLst>
              <a:path w="202475" h="150224" extrusionOk="0">
                <a:moveTo>
                  <a:pt x="0" y="104503"/>
                </a:moveTo>
                <a:lnTo>
                  <a:pt x="6531" y="104503"/>
                </a:lnTo>
                <a:lnTo>
                  <a:pt x="19594" y="97971"/>
                </a:lnTo>
                <a:lnTo>
                  <a:pt x="26126" y="97971"/>
                </a:lnTo>
                <a:lnTo>
                  <a:pt x="39189" y="97971"/>
                </a:lnTo>
                <a:lnTo>
                  <a:pt x="45720" y="91440"/>
                </a:lnTo>
                <a:lnTo>
                  <a:pt x="58783" y="91440"/>
                </a:lnTo>
                <a:lnTo>
                  <a:pt x="58783" y="84909"/>
                </a:lnTo>
                <a:lnTo>
                  <a:pt x="65314" y="84909"/>
                </a:lnTo>
                <a:lnTo>
                  <a:pt x="71846" y="78377"/>
                </a:lnTo>
                <a:lnTo>
                  <a:pt x="78377" y="78377"/>
                </a:lnTo>
                <a:lnTo>
                  <a:pt x="78377" y="71846"/>
                </a:lnTo>
                <a:lnTo>
                  <a:pt x="84909" y="65314"/>
                </a:lnTo>
                <a:lnTo>
                  <a:pt x="84909" y="65314"/>
                </a:lnTo>
                <a:lnTo>
                  <a:pt x="91440" y="58783"/>
                </a:lnTo>
                <a:lnTo>
                  <a:pt x="91440" y="52251"/>
                </a:lnTo>
                <a:lnTo>
                  <a:pt x="84909" y="45720"/>
                </a:lnTo>
                <a:lnTo>
                  <a:pt x="84909" y="45720"/>
                </a:lnTo>
                <a:lnTo>
                  <a:pt x="84909" y="45720"/>
                </a:lnTo>
                <a:lnTo>
                  <a:pt x="78377" y="39189"/>
                </a:lnTo>
                <a:lnTo>
                  <a:pt x="71846" y="32657"/>
                </a:lnTo>
                <a:lnTo>
                  <a:pt x="71846" y="32657"/>
                </a:lnTo>
                <a:lnTo>
                  <a:pt x="65314" y="32657"/>
                </a:lnTo>
                <a:lnTo>
                  <a:pt x="58783" y="32657"/>
                </a:lnTo>
                <a:lnTo>
                  <a:pt x="52252" y="32657"/>
                </a:lnTo>
                <a:lnTo>
                  <a:pt x="45720" y="39189"/>
                </a:lnTo>
                <a:lnTo>
                  <a:pt x="39189" y="45720"/>
                </a:lnTo>
                <a:lnTo>
                  <a:pt x="32657" y="52251"/>
                </a:lnTo>
                <a:lnTo>
                  <a:pt x="32657" y="58783"/>
                </a:lnTo>
                <a:lnTo>
                  <a:pt x="26126" y="65314"/>
                </a:lnTo>
                <a:lnTo>
                  <a:pt x="26126" y="71846"/>
                </a:lnTo>
                <a:lnTo>
                  <a:pt x="26126" y="78377"/>
                </a:lnTo>
                <a:lnTo>
                  <a:pt x="19594" y="84909"/>
                </a:lnTo>
                <a:lnTo>
                  <a:pt x="19594" y="91440"/>
                </a:lnTo>
                <a:lnTo>
                  <a:pt x="26126" y="97971"/>
                </a:lnTo>
                <a:lnTo>
                  <a:pt x="26126" y="111034"/>
                </a:lnTo>
                <a:lnTo>
                  <a:pt x="26126" y="117566"/>
                </a:lnTo>
                <a:lnTo>
                  <a:pt x="32657" y="124097"/>
                </a:lnTo>
                <a:lnTo>
                  <a:pt x="39189" y="130628"/>
                </a:lnTo>
                <a:lnTo>
                  <a:pt x="45720" y="137160"/>
                </a:lnTo>
                <a:lnTo>
                  <a:pt x="52252" y="137160"/>
                </a:lnTo>
                <a:lnTo>
                  <a:pt x="58783" y="143692"/>
                </a:lnTo>
                <a:lnTo>
                  <a:pt x="65314" y="150223"/>
                </a:lnTo>
                <a:lnTo>
                  <a:pt x="78377" y="150223"/>
                </a:lnTo>
                <a:lnTo>
                  <a:pt x="84909" y="150223"/>
                </a:lnTo>
                <a:lnTo>
                  <a:pt x="97971" y="150223"/>
                </a:lnTo>
                <a:lnTo>
                  <a:pt x="111034" y="143692"/>
                </a:lnTo>
                <a:lnTo>
                  <a:pt x="117566" y="143692"/>
                </a:lnTo>
                <a:lnTo>
                  <a:pt x="130628" y="137160"/>
                </a:lnTo>
                <a:lnTo>
                  <a:pt x="143691" y="137160"/>
                </a:lnTo>
                <a:lnTo>
                  <a:pt x="150223" y="130628"/>
                </a:lnTo>
                <a:lnTo>
                  <a:pt x="163286" y="124097"/>
                </a:lnTo>
                <a:lnTo>
                  <a:pt x="169817" y="124097"/>
                </a:lnTo>
                <a:lnTo>
                  <a:pt x="176349" y="117566"/>
                </a:lnTo>
                <a:lnTo>
                  <a:pt x="182880" y="111034"/>
                </a:lnTo>
                <a:lnTo>
                  <a:pt x="189412" y="104503"/>
                </a:lnTo>
                <a:lnTo>
                  <a:pt x="189412" y="97971"/>
                </a:lnTo>
                <a:lnTo>
                  <a:pt x="189412" y="91440"/>
                </a:lnTo>
                <a:lnTo>
                  <a:pt x="189412" y="84909"/>
                </a:lnTo>
                <a:lnTo>
                  <a:pt x="189412" y="78377"/>
                </a:lnTo>
                <a:lnTo>
                  <a:pt x="189412" y="71846"/>
                </a:lnTo>
                <a:lnTo>
                  <a:pt x="189412" y="65314"/>
                </a:lnTo>
                <a:lnTo>
                  <a:pt x="182880" y="65314"/>
                </a:lnTo>
                <a:lnTo>
                  <a:pt x="176349" y="58783"/>
                </a:lnTo>
                <a:lnTo>
                  <a:pt x="176349" y="58783"/>
                </a:lnTo>
                <a:lnTo>
                  <a:pt x="169817" y="58783"/>
                </a:lnTo>
                <a:lnTo>
                  <a:pt x="163286" y="58783"/>
                </a:lnTo>
                <a:lnTo>
                  <a:pt x="156754" y="58783"/>
                </a:lnTo>
                <a:lnTo>
                  <a:pt x="150223" y="65314"/>
                </a:lnTo>
                <a:lnTo>
                  <a:pt x="137160" y="65314"/>
                </a:lnTo>
                <a:lnTo>
                  <a:pt x="130628" y="71846"/>
                </a:lnTo>
                <a:lnTo>
                  <a:pt x="117566" y="78377"/>
                </a:lnTo>
                <a:lnTo>
                  <a:pt x="117566" y="84909"/>
                </a:lnTo>
                <a:lnTo>
                  <a:pt x="111034" y="84909"/>
                </a:lnTo>
                <a:lnTo>
                  <a:pt x="104503" y="97971"/>
                </a:lnTo>
                <a:lnTo>
                  <a:pt x="104503" y="104503"/>
                </a:lnTo>
                <a:lnTo>
                  <a:pt x="97971" y="111034"/>
                </a:lnTo>
                <a:lnTo>
                  <a:pt x="97971" y="117566"/>
                </a:lnTo>
                <a:lnTo>
                  <a:pt x="97971" y="117566"/>
                </a:lnTo>
                <a:lnTo>
                  <a:pt x="97971" y="124097"/>
                </a:lnTo>
                <a:lnTo>
                  <a:pt x="104503" y="130628"/>
                </a:lnTo>
                <a:lnTo>
                  <a:pt x="104503" y="130628"/>
                </a:lnTo>
                <a:lnTo>
                  <a:pt x="111034" y="137160"/>
                </a:lnTo>
                <a:lnTo>
                  <a:pt x="111034" y="137160"/>
                </a:lnTo>
                <a:lnTo>
                  <a:pt x="117566" y="137160"/>
                </a:lnTo>
                <a:lnTo>
                  <a:pt x="124097" y="137160"/>
                </a:lnTo>
                <a:lnTo>
                  <a:pt x="130628" y="137160"/>
                </a:lnTo>
                <a:lnTo>
                  <a:pt x="130628" y="137160"/>
                </a:lnTo>
                <a:lnTo>
                  <a:pt x="137160" y="130628"/>
                </a:lnTo>
                <a:lnTo>
                  <a:pt x="137160" y="124097"/>
                </a:lnTo>
                <a:lnTo>
                  <a:pt x="143691" y="124097"/>
                </a:lnTo>
                <a:lnTo>
                  <a:pt x="150223" y="117566"/>
                </a:lnTo>
                <a:lnTo>
                  <a:pt x="150223" y="104503"/>
                </a:lnTo>
                <a:lnTo>
                  <a:pt x="156754" y="97971"/>
                </a:lnTo>
                <a:lnTo>
                  <a:pt x="163286" y="91440"/>
                </a:lnTo>
                <a:lnTo>
                  <a:pt x="163286" y="84909"/>
                </a:lnTo>
                <a:lnTo>
                  <a:pt x="163286" y="71846"/>
                </a:lnTo>
                <a:lnTo>
                  <a:pt x="169817" y="65314"/>
                </a:lnTo>
                <a:lnTo>
                  <a:pt x="169817" y="58783"/>
                </a:lnTo>
                <a:lnTo>
                  <a:pt x="169817" y="45720"/>
                </a:lnTo>
                <a:lnTo>
                  <a:pt x="176349" y="39189"/>
                </a:lnTo>
                <a:lnTo>
                  <a:pt x="176349" y="32657"/>
                </a:lnTo>
                <a:lnTo>
                  <a:pt x="176349" y="26125"/>
                </a:lnTo>
                <a:lnTo>
                  <a:pt x="176349" y="19594"/>
                </a:lnTo>
                <a:lnTo>
                  <a:pt x="176349" y="13063"/>
                </a:lnTo>
                <a:lnTo>
                  <a:pt x="176349" y="6531"/>
                </a:lnTo>
                <a:lnTo>
                  <a:pt x="176349" y="6531"/>
                </a:lnTo>
                <a:lnTo>
                  <a:pt x="176349" y="0"/>
                </a:lnTo>
                <a:lnTo>
                  <a:pt x="176349" y="0"/>
                </a:lnTo>
                <a:lnTo>
                  <a:pt x="176349" y="0"/>
                </a:lnTo>
                <a:lnTo>
                  <a:pt x="176349" y="0"/>
                </a:lnTo>
                <a:lnTo>
                  <a:pt x="176349" y="0"/>
                </a:lnTo>
                <a:lnTo>
                  <a:pt x="176349" y="0"/>
                </a:lnTo>
                <a:lnTo>
                  <a:pt x="176349" y="0"/>
                </a:lnTo>
                <a:lnTo>
                  <a:pt x="176349" y="0"/>
                </a:lnTo>
                <a:lnTo>
                  <a:pt x="176349" y="6531"/>
                </a:lnTo>
                <a:lnTo>
                  <a:pt x="176349" y="13063"/>
                </a:lnTo>
                <a:lnTo>
                  <a:pt x="176349" y="13063"/>
                </a:lnTo>
                <a:lnTo>
                  <a:pt x="176349" y="19594"/>
                </a:lnTo>
                <a:lnTo>
                  <a:pt x="176349" y="26125"/>
                </a:lnTo>
                <a:lnTo>
                  <a:pt x="176349" y="32657"/>
                </a:lnTo>
                <a:lnTo>
                  <a:pt x="176349" y="45720"/>
                </a:lnTo>
                <a:lnTo>
                  <a:pt x="176349" y="52251"/>
                </a:lnTo>
                <a:lnTo>
                  <a:pt x="176349" y="58783"/>
                </a:lnTo>
                <a:lnTo>
                  <a:pt x="176349" y="65314"/>
                </a:lnTo>
                <a:lnTo>
                  <a:pt x="176349" y="78377"/>
                </a:lnTo>
                <a:lnTo>
                  <a:pt x="176349" y="84909"/>
                </a:lnTo>
                <a:lnTo>
                  <a:pt x="176349" y="91440"/>
                </a:lnTo>
                <a:lnTo>
                  <a:pt x="176349" y="97971"/>
                </a:lnTo>
                <a:lnTo>
                  <a:pt x="176349" y="111034"/>
                </a:lnTo>
                <a:lnTo>
                  <a:pt x="176349" y="117566"/>
                </a:lnTo>
                <a:lnTo>
                  <a:pt x="176349" y="124097"/>
                </a:lnTo>
                <a:lnTo>
                  <a:pt x="176349" y="124097"/>
                </a:lnTo>
                <a:lnTo>
                  <a:pt x="176349" y="130628"/>
                </a:lnTo>
                <a:lnTo>
                  <a:pt x="182880" y="137160"/>
                </a:lnTo>
                <a:lnTo>
                  <a:pt x="182880" y="137160"/>
                </a:lnTo>
                <a:lnTo>
                  <a:pt x="182880" y="137160"/>
                </a:lnTo>
                <a:lnTo>
                  <a:pt x="182880" y="143692"/>
                </a:lnTo>
                <a:lnTo>
                  <a:pt x="189412" y="143692"/>
                </a:lnTo>
                <a:lnTo>
                  <a:pt x="189412" y="143692"/>
                </a:lnTo>
                <a:lnTo>
                  <a:pt x="195943" y="143692"/>
                </a:lnTo>
                <a:lnTo>
                  <a:pt x="195943" y="137160"/>
                </a:lnTo>
                <a:lnTo>
                  <a:pt x="202474" y="137160"/>
                </a:lnTo>
                <a:lnTo>
                  <a:pt x="202474" y="13716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5950131" y="3233057"/>
            <a:ext cx="163287" cy="535578"/>
          </a:xfrm>
          <a:custGeom>
            <a:avLst/>
            <a:gdLst/>
            <a:ahLst/>
            <a:cxnLst/>
            <a:rect l="l" t="t" r="r" b="b"/>
            <a:pathLst>
              <a:path w="163287" h="535578" extrusionOk="0">
                <a:moveTo>
                  <a:pt x="97972" y="0"/>
                </a:moveTo>
                <a:lnTo>
                  <a:pt x="97972" y="0"/>
                </a:lnTo>
                <a:lnTo>
                  <a:pt x="97972" y="0"/>
                </a:lnTo>
                <a:lnTo>
                  <a:pt x="97972" y="0"/>
                </a:lnTo>
                <a:lnTo>
                  <a:pt x="97972" y="0"/>
                </a:lnTo>
                <a:lnTo>
                  <a:pt x="97972" y="0"/>
                </a:lnTo>
                <a:lnTo>
                  <a:pt x="97972" y="6532"/>
                </a:lnTo>
                <a:lnTo>
                  <a:pt x="97972" y="6532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9594"/>
                </a:lnTo>
                <a:lnTo>
                  <a:pt x="111035" y="32657"/>
                </a:lnTo>
                <a:lnTo>
                  <a:pt x="111035" y="39189"/>
                </a:lnTo>
                <a:lnTo>
                  <a:pt x="117566" y="45720"/>
                </a:lnTo>
                <a:lnTo>
                  <a:pt x="117566" y="58783"/>
                </a:lnTo>
                <a:lnTo>
                  <a:pt x="124097" y="71846"/>
                </a:lnTo>
                <a:lnTo>
                  <a:pt x="124097" y="84909"/>
                </a:lnTo>
                <a:lnTo>
                  <a:pt x="130629" y="97971"/>
                </a:lnTo>
                <a:lnTo>
                  <a:pt x="137160" y="111034"/>
                </a:lnTo>
                <a:lnTo>
                  <a:pt x="143692" y="124097"/>
                </a:lnTo>
                <a:lnTo>
                  <a:pt x="150223" y="137160"/>
                </a:lnTo>
                <a:lnTo>
                  <a:pt x="156755" y="156754"/>
                </a:lnTo>
                <a:lnTo>
                  <a:pt x="156755" y="169817"/>
                </a:lnTo>
                <a:lnTo>
                  <a:pt x="163286" y="182880"/>
                </a:lnTo>
                <a:lnTo>
                  <a:pt x="163286" y="202474"/>
                </a:lnTo>
                <a:lnTo>
                  <a:pt x="163286" y="215537"/>
                </a:lnTo>
                <a:lnTo>
                  <a:pt x="163286" y="228600"/>
                </a:lnTo>
                <a:lnTo>
                  <a:pt x="163286" y="248194"/>
                </a:lnTo>
                <a:lnTo>
                  <a:pt x="163286" y="267789"/>
                </a:lnTo>
                <a:lnTo>
                  <a:pt x="163286" y="280851"/>
                </a:lnTo>
                <a:lnTo>
                  <a:pt x="156755" y="300446"/>
                </a:lnTo>
                <a:lnTo>
                  <a:pt x="156755" y="313509"/>
                </a:lnTo>
                <a:lnTo>
                  <a:pt x="150223" y="333103"/>
                </a:lnTo>
                <a:lnTo>
                  <a:pt x="143692" y="346166"/>
                </a:lnTo>
                <a:lnTo>
                  <a:pt x="137160" y="365760"/>
                </a:lnTo>
                <a:lnTo>
                  <a:pt x="130629" y="378823"/>
                </a:lnTo>
                <a:lnTo>
                  <a:pt x="124097" y="391886"/>
                </a:lnTo>
                <a:lnTo>
                  <a:pt x="111035" y="404948"/>
                </a:lnTo>
                <a:lnTo>
                  <a:pt x="104503" y="418012"/>
                </a:lnTo>
                <a:lnTo>
                  <a:pt x="97972" y="431074"/>
                </a:lnTo>
                <a:lnTo>
                  <a:pt x="91441" y="437606"/>
                </a:lnTo>
                <a:lnTo>
                  <a:pt x="78378" y="450669"/>
                </a:lnTo>
                <a:lnTo>
                  <a:pt x="71846" y="463732"/>
                </a:lnTo>
                <a:lnTo>
                  <a:pt x="65315" y="470263"/>
                </a:lnTo>
                <a:lnTo>
                  <a:pt x="52252" y="476794"/>
                </a:lnTo>
                <a:lnTo>
                  <a:pt x="45720" y="489857"/>
                </a:lnTo>
                <a:lnTo>
                  <a:pt x="39189" y="496389"/>
                </a:lnTo>
                <a:lnTo>
                  <a:pt x="32657" y="496389"/>
                </a:lnTo>
                <a:lnTo>
                  <a:pt x="26126" y="502920"/>
                </a:lnTo>
                <a:lnTo>
                  <a:pt x="19595" y="509451"/>
                </a:lnTo>
                <a:lnTo>
                  <a:pt x="13063" y="509451"/>
                </a:lnTo>
                <a:lnTo>
                  <a:pt x="13063" y="515983"/>
                </a:lnTo>
                <a:lnTo>
                  <a:pt x="6532" y="515983"/>
                </a:lnTo>
                <a:lnTo>
                  <a:pt x="6532" y="522515"/>
                </a:lnTo>
                <a:lnTo>
                  <a:pt x="6532" y="522515"/>
                </a:lnTo>
                <a:lnTo>
                  <a:pt x="0" y="529046"/>
                </a:lnTo>
                <a:lnTo>
                  <a:pt x="0" y="529046"/>
                </a:lnTo>
                <a:lnTo>
                  <a:pt x="0" y="529046"/>
                </a:lnTo>
                <a:lnTo>
                  <a:pt x="0" y="529046"/>
                </a:lnTo>
                <a:lnTo>
                  <a:pt x="0" y="529046"/>
                </a:lnTo>
                <a:lnTo>
                  <a:pt x="0" y="529046"/>
                </a:lnTo>
                <a:lnTo>
                  <a:pt x="0" y="535577"/>
                </a:lnTo>
                <a:lnTo>
                  <a:pt x="0" y="535577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Solar Energy</a:t>
            </a:r>
            <a:endParaRPr/>
          </a:p>
        </p:txBody>
      </p:sp>
      <p:sp>
        <p:nvSpPr>
          <p:cNvPr id="568" name="Google Shape;568;p36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7662864" cy="420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Solar energy is </a:t>
            </a:r>
            <a:r>
              <a:rPr lang="en-CA" i="1"/>
              <a:t>the energy that comes from the Sun in the form of radiation through the atmosphere.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Composition: </a:t>
            </a:r>
            <a:r>
              <a:rPr lang="en-CA" i="1" u="sng"/>
              <a:t>75% hydrogen and 25% helium </a:t>
            </a:r>
            <a:endParaRPr u="sng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569" name="Google Shape;56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888" y="4005064"/>
            <a:ext cx="1522512" cy="175607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6"/>
          <p:cNvSpPr/>
          <p:nvPr/>
        </p:nvSpPr>
        <p:spPr>
          <a:xfrm>
            <a:off x="2286000" y="3873137"/>
            <a:ext cx="352698" cy="6533"/>
          </a:xfrm>
          <a:custGeom>
            <a:avLst/>
            <a:gdLst/>
            <a:ahLst/>
            <a:cxnLst/>
            <a:rect l="l" t="t" r="r" b="b"/>
            <a:pathLst>
              <a:path w="352698" h="6533" extrusionOk="0">
                <a:moveTo>
                  <a:pt x="6531" y="0"/>
                </a:moveTo>
                <a:lnTo>
                  <a:pt x="0" y="0"/>
                </a:lnTo>
                <a:lnTo>
                  <a:pt x="0" y="0"/>
                </a:lnTo>
                <a:lnTo>
                  <a:pt x="6531" y="0"/>
                </a:lnTo>
                <a:lnTo>
                  <a:pt x="6531" y="0"/>
                </a:lnTo>
                <a:lnTo>
                  <a:pt x="13063" y="0"/>
                </a:lnTo>
                <a:lnTo>
                  <a:pt x="19594" y="0"/>
                </a:lnTo>
                <a:lnTo>
                  <a:pt x="26126" y="0"/>
                </a:lnTo>
                <a:lnTo>
                  <a:pt x="32657" y="0"/>
                </a:lnTo>
                <a:lnTo>
                  <a:pt x="45720" y="0"/>
                </a:lnTo>
                <a:lnTo>
                  <a:pt x="58783" y="0"/>
                </a:lnTo>
                <a:lnTo>
                  <a:pt x="71846" y="0"/>
                </a:lnTo>
                <a:lnTo>
                  <a:pt x="84909" y="0"/>
                </a:lnTo>
                <a:lnTo>
                  <a:pt x="97972" y="0"/>
                </a:lnTo>
                <a:lnTo>
                  <a:pt x="111034" y="0"/>
                </a:lnTo>
                <a:lnTo>
                  <a:pt x="130629" y="0"/>
                </a:lnTo>
                <a:lnTo>
                  <a:pt x="143692" y="0"/>
                </a:lnTo>
                <a:lnTo>
                  <a:pt x="163286" y="0"/>
                </a:lnTo>
                <a:lnTo>
                  <a:pt x="182880" y="0"/>
                </a:lnTo>
                <a:lnTo>
                  <a:pt x="195943" y="0"/>
                </a:lnTo>
                <a:lnTo>
                  <a:pt x="215537" y="0"/>
                </a:lnTo>
                <a:lnTo>
                  <a:pt x="235132" y="0"/>
                </a:lnTo>
                <a:lnTo>
                  <a:pt x="254726" y="0"/>
                </a:lnTo>
                <a:lnTo>
                  <a:pt x="267789" y="0"/>
                </a:lnTo>
                <a:lnTo>
                  <a:pt x="287383" y="6532"/>
                </a:lnTo>
                <a:lnTo>
                  <a:pt x="300446" y="0"/>
                </a:lnTo>
                <a:lnTo>
                  <a:pt x="313509" y="0"/>
                </a:lnTo>
                <a:lnTo>
                  <a:pt x="326572" y="0"/>
                </a:lnTo>
                <a:lnTo>
                  <a:pt x="339634" y="0"/>
                </a:lnTo>
                <a:lnTo>
                  <a:pt x="352697" y="0"/>
                </a:lnTo>
                <a:lnTo>
                  <a:pt x="352697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2547257" y="3794760"/>
            <a:ext cx="111036" cy="137161"/>
          </a:xfrm>
          <a:custGeom>
            <a:avLst/>
            <a:gdLst/>
            <a:ahLst/>
            <a:cxnLst/>
            <a:rect l="l" t="t" r="r" b="b"/>
            <a:pathLst>
              <a:path w="111036" h="137161" extrusionOk="0">
                <a:moveTo>
                  <a:pt x="65315" y="13063"/>
                </a:moveTo>
                <a:lnTo>
                  <a:pt x="65315" y="6531"/>
                </a:lnTo>
                <a:lnTo>
                  <a:pt x="58783" y="6531"/>
                </a:lnTo>
                <a:lnTo>
                  <a:pt x="52252" y="0"/>
                </a:lnTo>
                <a:lnTo>
                  <a:pt x="52252" y="0"/>
                </a:lnTo>
                <a:lnTo>
                  <a:pt x="45720" y="0"/>
                </a:lnTo>
                <a:lnTo>
                  <a:pt x="45720" y="0"/>
                </a:lnTo>
                <a:lnTo>
                  <a:pt x="45720" y="0"/>
                </a:lnTo>
                <a:lnTo>
                  <a:pt x="45720" y="0"/>
                </a:lnTo>
                <a:lnTo>
                  <a:pt x="45720" y="0"/>
                </a:lnTo>
                <a:lnTo>
                  <a:pt x="45720" y="0"/>
                </a:lnTo>
                <a:lnTo>
                  <a:pt x="45720" y="0"/>
                </a:lnTo>
                <a:lnTo>
                  <a:pt x="45720" y="0"/>
                </a:lnTo>
                <a:lnTo>
                  <a:pt x="52252" y="0"/>
                </a:lnTo>
                <a:lnTo>
                  <a:pt x="52252" y="0"/>
                </a:lnTo>
                <a:lnTo>
                  <a:pt x="58783" y="6531"/>
                </a:lnTo>
                <a:lnTo>
                  <a:pt x="65315" y="6531"/>
                </a:lnTo>
                <a:lnTo>
                  <a:pt x="65315" y="13063"/>
                </a:lnTo>
                <a:lnTo>
                  <a:pt x="78377" y="19594"/>
                </a:lnTo>
                <a:lnTo>
                  <a:pt x="84909" y="19594"/>
                </a:lnTo>
                <a:lnTo>
                  <a:pt x="91440" y="26126"/>
                </a:lnTo>
                <a:lnTo>
                  <a:pt x="97972" y="32657"/>
                </a:lnTo>
                <a:lnTo>
                  <a:pt x="104503" y="39189"/>
                </a:lnTo>
                <a:lnTo>
                  <a:pt x="104503" y="45720"/>
                </a:lnTo>
                <a:lnTo>
                  <a:pt x="111035" y="52251"/>
                </a:lnTo>
                <a:lnTo>
                  <a:pt x="111035" y="58783"/>
                </a:lnTo>
                <a:lnTo>
                  <a:pt x="111035" y="58783"/>
                </a:lnTo>
                <a:lnTo>
                  <a:pt x="111035" y="71845"/>
                </a:lnTo>
                <a:lnTo>
                  <a:pt x="104503" y="71845"/>
                </a:lnTo>
                <a:lnTo>
                  <a:pt x="97972" y="84909"/>
                </a:lnTo>
                <a:lnTo>
                  <a:pt x="97972" y="91440"/>
                </a:lnTo>
                <a:lnTo>
                  <a:pt x="84909" y="97971"/>
                </a:lnTo>
                <a:lnTo>
                  <a:pt x="84909" y="104503"/>
                </a:lnTo>
                <a:lnTo>
                  <a:pt x="71846" y="111034"/>
                </a:lnTo>
                <a:lnTo>
                  <a:pt x="65315" y="117566"/>
                </a:lnTo>
                <a:lnTo>
                  <a:pt x="52252" y="117566"/>
                </a:lnTo>
                <a:lnTo>
                  <a:pt x="45720" y="124097"/>
                </a:lnTo>
                <a:lnTo>
                  <a:pt x="39189" y="130629"/>
                </a:lnTo>
                <a:lnTo>
                  <a:pt x="26126" y="130629"/>
                </a:lnTo>
                <a:lnTo>
                  <a:pt x="19594" y="130629"/>
                </a:lnTo>
                <a:lnTo>
                  <a:pt x="13063" y="137160"/>
                </a:lnTo>
                <a:lnTo>
                  <a:pt x="6532" y="137160"/>
                </a:lnTo>
                <a:lnTo>
                  <a:pt x="0" y="137160"/>
                </a:lnTo>
                <a:lnTo>
                  <a:pt x="0" y="13716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2756263" y="3801291"/>
            <a:ext cx="19595" cy="333104"/>
          </a:xfrm>
          <a:custGeom>
            <a:avLst/>
            <a:gdLst/>
            <a:ahLst/>
            <a:cxnLst/>
            <a:rect l="l" t="t" r="r" b="b"/>
            <a:pathLst>
              <a:path w="19595" h="333104" extrusionOk="0">
                <a:moveTo>
                  <a:pt x="13063" y="0"/>
                </a:moveTo>
                <a:lnTo>
                  <a:pt x="13063" y="6532"/>
                </a:lnTo>
                <a:lnTo>
                  <a:pt x="13063" y="13063"/>
                </a:lnTo>
                <a:lnTo>
                  <a:pt x="13063" y="19595"/>
                </a:lnTo>
                <a:lnTo>
                  <a:pt x="19594" y="26126"/>
                </a:lnTo>
                <a:lnTo>
                  <a:pt x="19594" y="32658"/>
                </a:lnTo>
                <a:lnTo>
                  <a:pt x="19594" y="39189"/>
                </a:lnTo>
                <a:lnTo>
                  <a:pt x="19594" y="52252"/>
                </a:lnTo>
                <a:lnTo>
                  <a:pt x="19594" y="65314"/>
                </a:lnTo>
                <a:lnTo>
                  <a:pt x="19594" y="78378"/>
                </a:lnTo>
                <a:lnTo>
                  <a:pt x="19594" y="91440"/>
                </a:lnTo>
                <a:lnTo>
                  <a:pt x="19594" y="104503"/>
                </a:lnTo>
                <a:lnTo>
                  <a:pt x="19594" y="124098"/>
                </a:lnTo>
                <a:lnTo>
                  <a:pt x="19594" y="137160"/>
                </a:lnTo>
                <a:lnTo>
                  <a:pt x="19594" y="156755"/>
                </a:lnTo>
                <a:lnTo>
                  <a:pt x="13063" y="176349"/>
                </a:lnTo>
                <a:lnTo>
                  <a:pt x="19594" y="189412"/>
                </a:lnTo>
                <a:lnTo>
                  <a:pt x="19594" y="202475"/>
                </a:lnTo>
                <a:lnTo>
                  <a:pt x="13063" y="222069"/>
                </a:lnTo>
                <a:lnTo>
                  <a:pt x="13063" y="241663"/>
                </a:lnTo>
                <a:lnTo>
                  <a:pt x="13063" y="254726"/>
                </a:lnTo>
                <a:lnTo>
                  <a:pt x="13063" y="267789"/>
                </a:lnTo>
                <a:lnTo>
                  <a:pt x="13063" y="280852"/>
                </a:lnTo>
                <a:lnTo>
                  <a:pt x="6532" y="293914"/>
                </a:lnTo>
                <a:lnTo>
                  <a:pt x="6532" y="306978"/>
                </a:lnTo>
                <a:lnTo>
                  <a:pt x="6532" y="313509"/>
                </a:lnTo>
                <a:lnTo>
                  <a:pt x="6532" y="320040"/>
                </a:lnTo>
                <a:lnTo>
                  <a:pt x="6532" y="326572"/>
                </a:lnTo>
                <a:lnTo>
                  <a:pt x="6532" y="333103"/>
                </a:lnTo>
                <a:lnTo>
                  <a:pt x="0" y="333103"/>
                </a:lnTo>
                <a:lnTo>
                  <a:pt x="0" y="333103"/>
                </a:lnTo>
                <a:lnTo>
                  <a:pt x="0" y="333103"/>
                </a:lnTo>
                <a:lnTo>
                  <a:pt x="0" y="333103"/>
                </a:lnTo>
                <a:lnTo>
                  <a:pt x="0" y="33310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2730137" y="3749040"/>
            <a:ext cx="202475" cy="215538"/>
          </a:xfrm>
          <a:custGeom>
            <a:avLst/>
            <a:gdLst/>
            <a:ahLst/>
            <a:cxnLst/>
            <a:rect l="l" t="t" r="r" b="b"/>
            <a:pathLst>
              <a:path w="202475" h="215538" extrusionOk="0">
                <a:moveTo>
                  <a:pt x="0" y="97971"/>
                </a:moveTo>
                <a:lnTo>
                  <a:pt x="0" y="84909"/>
                </a:lnTo>
                <a:lnTo>
                  <a:pt x="6532" y="71846"/>
                </a:lnTo>
                <a:lnTo>
                  <a:pt x="13063" y="58783"/>
                </a:lnTo>
                <a:lnTo>
                  <a:pt x="19595" y="45720"/>
                </a:lnTo>
                <a:lnTo>
                  <a:pt x="26126" y="39188"/>
                </a:lnTo>
                <a:lnTo>
                  <a:pt x="32658" y="26126"/>
                </a:lnTo>
                <a:lnTo>
                  <a:pt x="39189" y="19594"/>
                </a:lnTo>
                <a:lnTo>
                  <a:pt x="45720" y="13063"/>
                </a:lnTo>
                <a:lnTo>
                  <a:pt x="58783" y="13063"/>
                </a:lnTo>
                <a:lnTo>
                  <a:pt x="65314" y="6532"/>
                </a:lnTo>
                <a:lnTo>
                  <a:pt x="78377" y="0"/>
                </a:lnTo>
                <a:lnTo>
                  <a:pt x="84909" y="0"/>
                </a:lnTo>
                <a:lnTo>
                  <a:pt x="97972" y="0"/>
                </a:lnTo>
                <a:lnTo>
                  <a:pt x="111034" y="6532"/>
                </a:lnTo>
                <a:lnTo>
                  <a:pt x="124097" y="6532"/>
                </a:lnTo>
                <a:lnTo>
                  <a:pt x="130629" y="13063"/>
                </a:lnTo>
                <a:lnTo>
                  <a:pt x="143692" y="13063"/>
                </a:lnTo>
                <a:lnTo>
                  <a:pt x="156755" y="19594"/>
                </a:lnTo>
                <a:lnTo>
                  <a:pt x="163286" y="26126"/>
                </a:lnTo>
                <a:lnTo>
                  <a:pt x="169817" y="32657"/>
                </a:lnTo>
                <a:lnTo>
                  <a:pt x="176349" y="45720"/>
                </a:lnTo>
                <a:lnTo>
                  <a:pt x="182880" y="52251"/>
                </a:lnTo>
                <a:lnTo>
                  <a:pt x="195943" y="65314"/>
                </a:lnTo>
                <a:lnTo>
                  <a:pt x="195943" y="71846"/>
                </a:lnTo>
                <a:lnTo>
                  <a:pt x="202474" y="84909"/>
                </a:lnTo>
                <a:lnTo>
                  <a:pt x="202474" y="97971"/>
                </a:lnTo>
                <a:lnTo>
                  <a:pt x="202474" y="111034"/>
                </a:lnTo>
                <a:lnTo>
                  <a:pt x="202474" y="117565"/>
                </a:lnTo>
                <a:lnTo>
                  <a:pt x="202474" y="130629"/>
                </a:lnTo>
                <a:lnTo>
                  <a:pt x="195943" y="143691"/>
                </a:lnTo>
                <a:lnTo>
                  <a:pt x="189412" y="150223"/>
                </a:lnTo>
                <a:lnTo>
                  <a:pt x="182880" y="163286"/>
                </a:lnTo>
                <a:lnTo>
                  <a:pt x="176349" y="169817"/>
                </a:lnTo>
                <a:lnTo>
                  <a:pt x="163286" y="182880"/>
                </a:lnTo>
                <a:lnTo>
                  <a:pt x="156755" y="189411"/>
                </a:lnTo>
                <a:lnTo>
                  <a:pt x="143692" y="195943"/>
                </a:lnTo>
                <a:lnTo>
                  <a:pt x="130629" y="202474"/>
                </a:lnTo>
                <a:lnTo>
                  <a:pt x="117566" y="209006"/>
                </a:lnTo>
                <a:lnTo>
                  <a:pt x="111034" y="209006"/>
                </a:lnTo>
                <a:lnTo>
                  <a:pt x="97972" y="215537"/>
                </a:lnTo>
                <a:lnTo>
                  <a:pt x="84909" y="215537"/>
                </a:lnTo>
                <a:lnTo>
                  <a:pt x="71846" y="215537"/>
                </a:lnTo>
                <a:lnTo>
                  <a:pt x="65314" y="215537"/>
                </a:lnTo>
                <a:lnTo>
                  <a:pt x="52252" y="215537"/>
                </a:lnTo>
                <a:lnTo>
                  <a:pt x="39189" y="215537"/>
                </a:lnTo>
                <a:lnTo>
                  <a:pt x="32658" y="215537"/>
                </a:lnTo>
                <a:lnTo>
                  <a:pt x="26126" y="209006"/>
                </a:lnTo>
                <a:lnTo>
                  <a:pt x="19595" y="202474"/>
                </a:lnTo>
                <a:lnTo>
                  <a:pt x="13063" y="195943"/>
                </a:lnTo>
                <a:lnTo>
                  <a:pt x="13063" y="182880"/>
                </a:lnTo>
                <a:lnTo>
                  <a:pt x="6532" y="169817"/>
                </a:lnTo>
                <a:lnTo>
                  <a:pt x="6532" y="16981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2945674" y="3768634"/>
            <a:ext cx="176350" cy="169818"/>
          </a:xfrm>
          <a:custGeom>
            <a:avLst/>
            <a:gdLst/>
            <a:ahLst/>
            <a:cxnLst/>
            <a:rect l="l" t="t" r="r" b="b"/>
            <a:pathLst>
              <a:path w="176350" h="169818" extrusionOk="0">
                <a:moveTo>
                  <a:pt x="0" y="0"/>
                </a:moveTo>
                <a:lnTo>
                  <a:pt x="0" y="6532"/>
                </a:lnTo>
                <a:lnTo>
                  <a:pt x="13063" y="6532"/>
                </a:lnTo>
                <a:lnTo>
                  <a:pt x="13063" y="13063"/>
                </a:lnTo>
                <a:lnTo>
                  <a:pt x="19595" y="19594"/>
                </a:lnTo>
                <a:lnTo>
                  <a:pt x="26126" y="26126"/>
                </a:lnTo>
                <a:lnTo>
                  <a:pt x="26126" y="32657"/>
                </a:lnTo>
                <a:lnTo>
                  <a:pt x="32658" y="39189"/>
                </a:lnTo>
                <a:lnTo>
                  <a:pt x="32658" y="52252"/>
                </a:lnTo>
                <a:lnTo>
                  <a:pt x="32658" y="65315"/>
                </a:lnTo>
                <a:lnTo>
                  <a:pt x="39189" y="71846"/>
                </a:lnTo>
                <a:lnTo>
                  <a:pt x="39189" y="84909"/>
                </a:lnTo>
                <a:lnTo>
                  <a:pt x="39189" y="97971"/>
                </a:lnTo>
                <a:lnTo>
                  <a:pt x="39189" y="104503"/>
                </a:lnTo>
                <a:lnTo>
                  <a:pt x="32658" y="117566"/>
                </a:lnTo>
                <a:lnTo>
                  <a:pt x="32658" y="130629"/>
                </a:lnTo>
                <a:lnTo>
                  <a:pt x="32658" y="137160"/>
                </a:lnTo>
                <a:lnTo>
                  <a:pt x="32658" y="143692"/>
                </a:lnTo>
                <a:lnTo>
                  <a:pt x="32658" y="150223"/>
                </a:lnTo>
                <a:lnTo>
                  <a:pt x="26126" y="156755"/>
                </a:lnTo>
                <a:lnTo>
                  <a:pt x="26126" y="163286"/>
                </a:lnTo>
                <a:lnTo>
                  <a:pt x="26126" y="163286"/>
                </a:lnTo>
                <a:lnTo>
                  <a:pt x="19595" y="163286"/>
                </a:lnTo>
                <a:lnTo>
                  <a:pt x="19595" y="163286"/>
                </a:lnTo>
                <a:lnTo>
                  <a:pt x="19595" y="169817"/>
                </a:lnTo>
                <a:lnTo>
                  <a:pt x="19595" y="169817"/>
                </a:lnTo>
                <a:lnTo>
                  <a:pt x="19595" y="169817"/>
                </a:lnTo>
                <a:lnTo>
                  <a:pt x="19595" y="163286"/>
                </a:lnTo>
                <a:lnTo>
                  <a:pt x="19595" y="163286"/>
                </a:lnTo>
                <a:lnTo>
                  <a:pt x="19595" y="156755"/>
                </a:lnTo>
                <a:lnTo>
                  <a:pt x="19595" y="150223"/>
                </a:lnTo>
                <a:lnTo>
                  <a:pt x="19595" y="143692"/>
                </a:lnTo>
                <a:lnTo>
                  <a:pt x="26126" y="137160"/>
                </a:lnTo>
                <a:lnTo>
                  <a:pt x="26126" y="124097"/>
                </a:lnTo>
                <a:lnTo>
                  <a:pt x="32658" y="111035"/>
                </a:lnTo>
                <a:lnTo>
                  <a:pt x="45721" y="104503"/>
                </a:lnTo>
                <a:lnTo>
                  <a:pt x="45721" y="91440"/>
                </a:lnTo>
                <a:lnTo>
                  <a:pt x="58783" y="78377"/>
                </a:lnTo>
                <a:lnTo>
                  <a:pt x="65315" y="71846"/>
                </a:lnTo>
                <a:lnTo>
                  <a:pt x="78377" y="58783"/>
                </a:lnTo>
                <a:lnTo>
                  <a:pt x="84909" y="45720"/>
                </a:lnTo>
                <a:lnTo>
                  <a:pt x="97972" y="39189"/>
                </a:lnTo>
                <a:lnTo>
                  <a:pt x="111034" y="32657"/>
                </a:lnTo>
                <a:lnTo>
                  <a:pt x="117566" y="26126"/>
                </a:lnTo>
                <a:lnTo>
                  <a:pt x="130629" y="19594"/>
                </a:lnTo>
                <a:lnTo>
                  <a:pt x="150223" y="13063"/>
                </a:lnTo>
                <a:lnTo>
                  <a:pt x="156755" y="13063"/>
                </a:lnTo>
                <a:lnTo>
                  <a:pt x="176349" y="6532"/>
                </a:lnTo>
                <a:lnTo>
                  <a:pt x="176349" y="653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3102429" y="3801291"/>
            <a:ext cx="182880" cy="143693"/>
          </a:xfrm>
          <a:custGeom>
            <a:avLst/>
            <a:gdLst/>
            <a:ahLst/>
            <a:cxnLst/>
            <a:rect l="l" t="t" r="r" b="b"/>
            <a:pathLst>
              <a:path w="182880" h="143693" extrusionOk="0">
                <a:moveTo>
                  <a:pt x="156754" y="39189"/>
                </a:moveTo>
                <a:lnTo>
                  <a:pt x="156754" y="32658"/>
                </a:lnTo>
                <a:lnTo>
                  <a:pt x="150222" y="26126"/>
                </a:lnTo>
                <a:lnTo>
                  <a:pt x="150222" y="26126"/>
                </a:lnTo>
                <a:lnTo>
                  <a:pt x="143691" y="19595"/>
                </a:lnTo>
                <a:lnTo>
                  <a:pt x="143691" y="13063"/>
                </a:lnTo>
                <a:lnTo>
                  <a:pt x="137160" y="6532"/>
                </a:lnTo>
                <a:lnTo>
                  <a:pt x="130628" y="6532"/>
                </a:lnTo>
                <a:lnTo>
                  <a:pt x="124097" y="6532"/>
                </a:lnTo>
                <a:lnTo>
                  <a:pt x="117566" y="0"/>
                </a:lnTo>
                <a:lnTo>
                  <a:pt x="111034" y="0"/>
                </a:lnTo>
                <a:lnTo>
                  <a:pt x="104503" y="0"/>
                </a:lnTo>
                <a:lnTo>
                  <a:pt x="91440" y="6532"/>
                </a:lnTo>
                <a:lnTo>
                  <a:pt x="78377" y="6532"/>
                </a:lnTo>
                <a:lnTo>
                  <a:pt x="71845" y="13063"/>
                </a:lnTo>
                <a:lnTo>
                  <a:pt x="65314" y="19595"/>
                </a:lnTo>
                <a:lnTo>
                  <a:pt x="52251" y="26126"/>
                </a:lnTo>
                <a:lnTo>
                  <a:pt x="45720" y="32658"/>
                </a:lnTo>
                <a:lnTo>
                  <a:pt x="32657" y="39189"/>
                </a:lnTo>
                <a:lnTo>
                  <a:pt x="26125" y="52252"/>
                </a:lnTo>
                <a:lnTo>
                  <a:pt x="19594" y="58783"/>
                </a:lnTo>
                <a:lnTo>
                  <a:pt x="13063" y="71846"/>
                </a:lnTo>
                <a:lnTo>
                  <a:pt x="6531" y="78378"/>
                </a:lnTo>
                <a:lnTo>
                  <a:pt x="6531" y="91440"/>
                </a:lnTo>
                <a:lnTo>
                  <a:pt x="0" y="97972"/>
                </a:lnTo>
                <a:lnTo>
                  <a:pt x="0" y="111035"/>
                </a:lnTo>
                <a:lnTo>
                  <a:pt x="0" y="117566"/>
                </a:lnTo>
                <a:lnTo>
                  <a:pt x="6531" y="124098"/>
                </a:lnTo>
                <a:lnTo>
                  <a:pt x="6531" y="130629"/>
                </a:lnTo>
                <a:lnTo>
                  <a:pt x="13063" y="137160"/>
                </a:lnTo>
                <a:lnTo>
                  <a:pt x="19594" y="137160"/>
                </a:lnTo>
                <a:lnTo>
                  <a:pt x="26125" y="137160"/>
                </a:lnTo>
                <a:lnTo>
                  <a:pt x="32657" y="143692"/>
                </a:lnTo>
                <a:lnTo>
                  <a:pt x="45720" y="143692"/>
                </a:lnTo>
                <a:lnTo>
                  <a:pt x="52251" y="137160"/>
                </a:lnTo>
                <a:lnTo>
                  <a:pt x="65314" y="137160"/>
                </a:lnTo>
                <a:lnTo>
                  <a:pt x="78377" y="130629"/>
                </a:lnTo>
                <a:lnTo>
                  <a:pt x="97971" y="130629"/>
                </a:lnTo>
                <a:lnTo>
                  <a:pt x="111034" y="117566"/>
                </a:lnTo>
                <a:lnTo>
                  <a:pt x="124097" y="111035"/>
                </a:lnTo>
                <a:lnTo>
                  <a:pt x="137160" y="104503"/>
                </a:lnTo>
                <a:lnTo>
                  <a:pt x="143691" y="97972"/>
                </a:lnTo>
                <a:lnTo>
                  <a:pt x="156754" y="91440"/>
                </a:lnTo>
                <a:lnTo>
                  <a:pt x="163285" y="78378"/>
                </a:lnTo>
                <a:lnTo>
                  <a:pt x="169817" y="71846"/>
                </a:lnTo>
                <a:lnTo>
                  <a:pt x="176348" y="65314"/>
                </a:lnTo>
                <a:lnTo>
                  <a:pt x="182879" y="52252"/>
                </a:lnTo>
                <a:lnTo>
                  <a:pt x="182879" y="45720"/>
                </a:lnTo>
                <a:lnTo>
                  <a:pt x="182879" y="39189"/>
                </a:lnTo>
                <a:lnTo>
                  <a:pt x="182879" y="32658"/>
                </a:lnTo>
                <a:lnTo>
                  <a:pt x="176348" y="26126"/>
                </a:lnTo>
                <a:lnTo>
                  <a:pt x="176348" y="19595"/>
                </a:lnTo>
                <a:lnTo>
                  <a:pt x="169817" y="13063"/>
                </a:lnTo>
                <a:lnTo>
                  <a:pt x="163285" y="13063"/>
                </a:lnTo>
                <a:lnTo>
                  <a:pt x="156754" y="6532"/>
                </a:lnTo>
                <a:lnTo>
                  <a:pt x="150222" y="6532"/>
                </a:lnTo>
                <a:lnTo>
                  <a:pt x="137160" y="6532"/>
                </a:lnTo>
                <a:lnTo>
                  <a:pt x="130628" y="0"/>
                </a:lnTo>
                <a:lnTo>
                  <a:pt x="124097" y="6532"/>
                </a:lnTo>
                <a:lnTo>
                  <a:pt x="111034" y="6532"/>
                </a:lnTo>
                <a:lnTo>
                  <a:pt x="104503" y="6532"/>
                </a:lnTo>
                <a:lnTo>
                  <a:pt x="104503" y="653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3311434" y="3716383"/>
            <a:ext cx="156756" cy="195944"/>
          </a:xfrm>
          <a:custGeom>
            <a:avLst/>
            <a:gdLst/>
            <a:ahLst/>
            <a:cxnLst/>
            <a:rect l="l" t="t" r="r" b="b"/>
            <a:pathLst>
              <a:path w="156756" h="195944" extrusionOk="0">
                <a:moveTo>
                  <a:pt x="156755" y="130628"/>
                </a:moveTo>
                <a:lnTo>
                  <a:pt x="156755" y="124097"/>
                </a:lnTo>
                <a:lnTo>
                  <a:pt x="156755" y="117566"/>
                </a:lnTo>
                <a:lnTo>
                  <a:pt x="150223" y="111034"/>
                </a:lnTo>
                <a:lnTo>
                  <a:pt x="150223" y="104503"/>
                </a:lnTo>
                <a:lnTo>
                  <a:pt x="143692" y="97971"/>
                </a:lnTo>
                <a:lnTo>
                  <a:pt x="137161" y="91440"/>
                </a:lnTo>
                <a:lnTo>
                  <a:pt x="130629" y="91440"/>
                </a:lnTo>
                <a:lnTo>
                  <a:pt x="124097" y="84908"/>
                </a:lnTo>
                <a:lnTo>
                  <a:pt x="117566" y="84908"/>
                </a:lnTo>
                <a:lnTo>
                  <a:pt x="111035" y="78377"/>
                </a:lnTo>
                <a:lnTo>
                  <a:pt x="97972" y="78377"/>
                </a:lnTo>
                <a:lnTo>
                  <a:pt x="84909" y="84908"/>
                </a:lnTo>
                <a:lnTo>
                  <a:pt x="78377" y="84908"/>
                </a:lnTo>
                <a:lnTo>
                  <a:pt x="65315" y="91440"/>
                </a:lnTo>
                <a:lnTo>
                  <a:pt x="52252" y="91440"/>
                </a:lnTo>
                <a:lnTo>
                  <a:pt x="39189" y="97971"/>
                </a:lnTo>
                <a:lnTo>
                  <a:pt x="32658" y="111034"/>
                </a:lnTo>
                <a:lnTo>
                  <a:pt x="19594" y="117566"/>
                </a:lnTo>
                <a:lnTo>
                  <a:pt x="13063" y="124097"/>
                </a:lnTo>
                <a:lnTo>
                  <a:pt x="6532" y="137160"/>
                </a:lnTo>
                <a:lnTo>
                  <a:pt x="0" y="143691"/>
                </a:lnTo>
                <a:lnTo>
                  <a:pt x="0" y="150222"/>
                </a:lnTo>
                <a:lnTo>
                  <a:pt x="0" y="156754"/>
                </a:lnTo>
                <a:lnTo>
                  <a:pt x="0" y="163286"/>
                </a:lnTo>
                <a:lnTo>
                  <a:pt x="0" y="169817"/>
                </a:lnTo>
                <a:lnTo>
                  <a:pt x="6532" y="176348"/>
                </a:lnTo>
                <a:lnTo>
                  <a:pt x="6532" y="182880"/>
                </a:lnTo>
                <a:lnTo>
                  <a:pt x="13063" y="182880"/>
                </a:lnTo>
                <a:lnTo>
                  <a:pt x="19594" y="182880"/>
                </a:lnTo>
                <a:lnTo>
                  <a:pt x="26126" y="189411"/>
                </a:lnTo>
                <a:lnTo>
                  <a:pt x="32658" y="189411"/>
                </a:lnTo>
                <a:lnTo>
                  <a:pt x="45720" y="182880"/>
                </a:lnTo>
                <a:lnTo>
                  <a:pt x="52252" y="182880"/>
                </a:lnTo>
                <a:lnTo>
                  <a:pt x="65315" y="182880"/>
                </a:lnTo>
                <a:lnTo>
                  <a:pt x="71846" y="176348"/>
                </a:lnTo>
                <a:lnTo>
                  <a:pt x="78377" y="169817"/>
                </a:lnTo>
                <a:lnTo>
                  <a:pt x="91440" y="163286"/>
                </a:lnTo>
                <a:lnTo>
                  <a:pt x="97972" y="150222"/>
                </a:lnTo>
                <a:lnTo>
                  <a:pt x="111035" y="143691"/>
                </a:lnTo>
                <a:lnTo>
                  <a:pt x="124097" y="137160"/>
                </a:lnTo>
                <a:lnTo>
                  <a:pt x="124097" y="130628"/>
                </a:lnTo>
                <a:lnTo>
                  <a:pt x="130629" y="117566"/>
                </a:lnTo>
                <a:lnTo>
                  <a:pt x="137161" y="104503"/>
                </a:lnTo>
                <a:lnTo>
                  <a:pt x="137161" y="91440"/>
                </a:lnTo>
                <a:lnTo>
                  <a:pt x="143692" y="78377"/>
                </a:lnTo>
                <a:lnTo>
                  <a:pt x="143692" y="65314"/>
                </a:lnTo>
                <a:lnTo>
                  <a:pt x="150223" y="52251"/>
                </a:lnTo>
                <a:lnTo>
                  <a:pt x="150223" y="45720"/>
                </a:lnTo>
                <a:lnTo>
                  <a:pt x="150223" y="32657"/>
                </a:lnTo>
                <a:lnTo>
                  <a:pt x="150223" y="19594"/>
                </a:lnTo>
                <a:lnTo>
                  <a:pt x="150223" y="13063"/>
                </a:lnTo>
                <a:lnTo>
                  <a:pt x="150223" y="13063"/>
                </a:lnTo>
                <a:lnTo>
                  <a:pt x="150223" y="6531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6531"/>
                </a:lnTo>
                <a:lnTo>
                  <a:pt x="150223" y="13063"/>
                </a:lnTo>
                <a:lnTo>
                  <a:pt x="150223" y="19594"/>
                </a:lnTo>
                <a:lnTo>
                  <a:pt x="143692" y="26125"/>
                </a:lnTo>
                <a:lnTo>
                  <a:pt x="143692" y="32657"/>
                </a:lnTo>
                <a:lnTo>
                  <a:pt x="143692" y="45720"/>
                </a:lnTo>
                <a:lnTo>
                  <a:pt x="143692" y="58783"/>
                </a:lnTo>
                <a:lnTo>
                  <a:pt x="137161" y="71845"/>
                </a:lnTo>
                <a:lnTo>
                  <a:pt x="137161" y="84908"/>
                </a:lnTo>
                <a:lnTo>
                  <a:pt x="137161" y="97971"/>
                </a:lnTo>
                <a:lnTo>
                  <a:pt x="137161" y="111034"/>
                </a:lnTo>
                <a:lnTo>
                  <a:pt x="137161" y="124097"/>
                </a:lnTo>
                <a:lnTo>
                  <a:pt x="137161" y="137160"/>
                </a:lnTo>
                <a:lnTo>
                  <a:pt x="137161" y="143691"/>
                </a:lnTo>
                <a:lnTo>
                  <a:pt x="137161" y="156754"/>
                </a:lnTo>
                <a:lnTo>
                  <a:pt x="137161" y="163286"/>
                </a:lnTo>
                <a:lnTo>
                  <a:pt x="137161" y="176348"/>
                </a:lnTo>
                <a:lnTo>
                  <a:pt x="137161" y="182880"/>
                </a:lnTo>
                <a:lnTo>
                  <a:pt x="137161" y="182880"/>
                </a:lnTo>
                <a:lnTo>
                  <a:pt x="137161" y="189411"/>
                </a:lnTo>
                <a:lnTo>
                  <a:pt x="137161" y="195943"/>
                </a:lnTo>
                <a:lnTo>
                  <a:pt x="137161" y="195943"/>
                </a:lnTo>
                <a:lnTo>
                  <a:pt x="137161" y="195943"/>
                </a:lnTo>
                <a:lnTo>
                  <a:pt x="143692" y="195943"/>
                </a:lnTo>
                <a:lnTo>
                  <a:pt x="150223" y="189411"/>
                </a:lnTo>
                <a:lnTo>
                  <a:pt x="156755" y="182880"/>
                </a:lnTo>
                <a:lnTo>
                  <a:pt x="156755" y="18288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3526972" y="3762103"/>
            <a:ext cx="163286" cy="156755"/>
          </a:xfrm>
          <a:custGeom>
            <a:avLst/>
            <a:gdLst/>
            <a:ahLst/>
            <a:cxnLst/>
            <a:rect l="l" t="t" r="r" b="b"/>
            <a:pathLst>
              <a:path w="163286" h="156755" extrusionOk="0">
                <a:moveTo>
                  <a:pt x="19594" y="0"/>
                </a:moveTo>
                <a:lnTo>
                  <a:pt x="19594" y="0"/>
                </a:lnTo>
                <a:lnTo>
                  <a:pt x="19594" y="0"/>
                </a:lnTo>
                <a:lnTo>
                  <a:pt x="19594" y="6531"/>
                </a:lnTo>
                <a:lnTo>
                  <a:pt x="13062" y="13063"/>
                </a:lnTo>
                <a:lnTo>
                  <a:pt x="13062" y="19594"/>
                </a:lnTo>
                <a:lnTo>
                  <a:pt x="13062" y="26125"/>
                </a:lnTo>
                <a:lnTo>
                  <a:pt x="13062" y="32657"/>
                </a:lnTo>
                <a:lnTo>
                  <a:pt x="6531" y="45720"/>
                </a:lnTo>
                <a:lnTo>
                  <a:pt x="6531" y="58783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6"/>
                </a:lnTo>
                <a:lnTo>
                  <a:pt x="0" y="130628"/>
                </a:lnTo>
                <a:lnTo>
                  <a:pt x="13062" y="130628"/>
                </a:lnTo>
                <a:lnTo>
                  <a:pt x="13062" y="137160"/>
                </a:lnTo>
                <a:lnTo>
                  <a:pt x="19594" y="143691"/>
                </a:lnTo>
                <a:lnTo>
                  <a:pt x="26125" y="143691"/>
                </a:lnTo>
                <a:lnTo>
                  <a:pt x="32656" y="143691"/>
                </a:lnTo>
                <a:lnTo>
                  <a:pt x="39188" y="143691"/>
                </a:lnTo>
                <a:lnTo>
                  <a:pt x="45720" y="143691"/>
                </a:lnTo>
                <a:lnTo>
                  <a:pt x="52251" y="143691"/>
                </a:lnTo>
                <a:lnTo>
                  <a:pt x="58782" y="137160"/>
                </a:lnTo>
                <a:lnTo>
                  <a:pt x="71845" y="130628"/>
                </a:lnTo>
                <a:lnTo>
                  <a:pt x="78377" y="124097"/>
                </a:lnTo>
                <a:lnTo>
                  <a:pt x="84908" y="111034"/>
                </a:lnTo>
                <a:lnTo>
                  <a:pt x="97971" y="104502"/>
                </a:lnTo>
                <a:lnTo>
                  <a:pt x="104502" y="97971"/>
                </a:lnTo>
                <a:lnTo>
                  <a:pt x="111034" y="84908"/>
                </a:lnTo>
                <a:lnTo>
                  <a:pt x="117565" y="78377"/>
                </a:lnTo>
                <a:lnTo>
                  <a:pt x="124097" y="65314"/>
                </a:lnTo>
                <a:lnTo>
                  <a:pt x="130628" y="52251"/>
                </a:lnTo>
                <a:lnTo>
                  <a:pt x="130628" y="45720"/>
                </a:lnTo>
                <a:lnTo>
                  <a:pt x="137159" y="39188"/>
                </a:lnTo>
                <a:lnTo>
                  <a:pt x="143691" y="32657"/>
                </a:lnTo>
                <a:lnTo>
                  <a:pt x="143691" y="19594"/>
                </a:lnTo>
                <a:lnTo>
                  <a:pt x="143691" y="13063"/>
                </a:lnTo>
                <a:lnTo>
                  <a:pt x="150223" y="13063"/>
                </a:lnTo>
                <a:lnTo>
                  <a:pt x="150223" y="6531"/>
                </a:lnTo>
                <a:lnTo>
                  <a:pt x="150223" y="6531"/>
                </a:lnTo>
                <a:lnTo>
                  <a:pt x="150223" y="6531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0"/>
                </a:lnTo>
                <a:lnTo>
                  <a:pt x="150223" y="6531"/>
                </a:lnTo>
                <a:lnTo>
                  <a:pt x="150223" y="6531"/>
                </a:lnTo>
                <a:lnTo>
                  <a:pt x="143691" y="13063"/>
                </a:lnTo>
                <a:lnTo>
                  <a:pt x="143691" y="19594"/>
                </a:lnTo>
                <a:lnTo>
                  <a:pt x="143691" y="26125"/>
                </a:lnTo>
                <a:lnTo>
                  <a:pt x="137159" y="39188"/>
                </a:lnTo>
                <a:lnTo>
                  <a:pt x="137159" y="45720"/>
                </a:lnTo>
                <a:lnTo>
                  <a:pt x="130628" y="52251"/>
                </a:lnTo>
                <a:lnTo>
                  <a:pt x="130628" y="65314"/>
                </a:lnTo>
                <a:lnTo>
                  <a:pt x="130628" y="78377"/>
                </a:lnTo>
                <a:lnTo>
                  <a:pt x="130628" y="84908"/>
                </a:lnTo>
                <a:lnTo>
                  <a:pt x="124097" y="97971"/>
                </a:lnTo>
                <a:lnTo>
                  <a:pt x="124097" y="104502"/>
                </a:lnTo>
                <a:lnTo>
                  <a:pt x="124097" y="117566"/>
                </a:lnTo>
                <a:lnTo>
                  <a:pt x="124097" y="130628"/>
                </a:lnTo>
                <a:lnTo>
                  <a:pt x="124097" y="137160"/>
                </a:lnTo>
                <a:lnTo>
                  <a:pt x="124097" y="143691"/>
                </a:lnTo>
                <a:lnTo>
                  <a:pt x="124097" y="143691"/>
                </a:lnTo>
                <a:lnTo>
                  <a:pt x="124097" y="150223"/>
                </a:lnTo>
                <a:lnTo>
                  <a:pt x="130628" y="156754"/>
                </a:lnTo>
                <a:lnTo>
                  <a:pt x="130628" y="156754"/>
                </a:lnTo>
                <a:lnTo>
                  <a:pt x="137159" y="156754"/>
                </a:lnTo>
                <a:lnTo>
                  <a:pt x="143691" y="156754"/>
                </a:lnTo>
                <a:lnTo>
                  <a:pt x="150223" y="156754"/>
                </a:lnTo>
                <a:lnTo>
                  <a:pt x="163285" y="156754"/>
                </a:lnTo>
                <a:lnTo>
                  <a:pt x="163285" y="15675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3742508" y="3762103"/>
            <a:ext cx="143693" cy="143692"/>
          </a:xfrm>
          <a:custGeom>
            <a:avLst/>
            <a:gdLst/>
            <a:ahLst/>
            <a:cxnLst/>
            <a:rect l="l" t="t" r="r" b="b"/>
            <a:pathLst>
              <a:path w="143693" h="143692" extrusionOk="0">
                <a:moveTo>
                  <a:pt x="117566" y="32657"/>
                </a:moveTo>
                <a:lnTo>
                  <a:pt x="117566" y="32657"/>
                </a:lnTo>
                <a:lnTo>
                  <a:pt x="117566" y="26125"/>
                </a:lnTo>
                <a:lnTo>
                  <a:pt x="111035" y="19594"/>
                </a:lnTo>
                <a:lnTo>
                  <a:pt x="111035" y="13063"/>
                </a:lnTo>
                <a:lnTo>
                  <a:pt x="111035" y="13063"/>
                </a:lnTo>
                <a:lnTo>
                  <a:pt x="104503" y="6531"/>
                </a:lnTo>
                <a:lnTo>
                  <a:pt x="104503" y="6531"/>
                </a:lnTo>
                <a:lnTo>
                  <a:pt x="97972" y="0"/>
                </a:lnTo>
                <a:lnTo>
                  <a:pt x="91441" y="0"/>
                </a:lnTo>
                <a:lnTo>
                  <a:pt x="84909" y="0"/>
                </a:lnTo>
                <a:lnTo>
                  <a:pt x="78378" y="0"/>
                </a:lnTo>
                <a:lnTo>
                  <a:pt x="65315" y="0"/>
                </a:lnTo>
                <a:lnTo>
                  <a:pt x="58784" y="6531"/>
                </a:lnTo>
                <a:lnTo>
                  <a:pt x="52252" y="13063"/>
                </a:lnTo>
                <a:lnTo>
                  <a:pt x="39189" y="19594"/>
                </a:lnTo>
                <a:lnTo>
                  <a:pt x="32658" y="32657"/>
                </a:lnTo>
                <a:lnTo>
                  <a:pt x="19595" y="39188"/>
                </a:lnTo>
                <a:lnTo>
                  <a:pt x="13064" y="45720"/>
                </a:lnTo>
                <a:lnTo>
                  <a:pt x="6532" y="58783"/>
                </a:lnTo>
                <a:lnTo>
                  <a:pt x="6532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6532" y="104502"/>
                </a:lnTo>
                <a:lnTo>
                  <a:pt x="6532" y="111034"/>
                </a:lnTo>
                <a:lnTo>
                  <a:pt x="6532" y="117566"/>
                </a:lnTo>
                <a:lnTo>
                  <a:pt x="13064" y="130628"/>
                </a:lnTo>
                <a:lnTo>
                  <a:pt x="19595" y="130628"/>
                </a:lnTo>
                <a:lnTo>
                  <a:pt x="32658" y="137160"/>
                </a:lnTo>
                <a:lnTo>
                  <a:pt x="39189" y="137160"/>
                </a:lnTo>
                <a:lnTo>
                  <a:pt x="52252" y="143691"/>
                </a:lnTo>
                <a:lnTo>
                  <a:pt x="65315" y="143691"/>
                </a:lnTo>
                <a:lnTo>
                  <a:pt x="78378" y="143691"/>
                </a:lnTo>
                <a:lnTo>
                  <a:pt x="91441" y="137160"/>
                </a:lnTo>
                <a:lnTo>
                  <a:pt x="97972" y="137160"/>
                </a:lnTo>
                <a:lnTo>
                  <a:pt x="111035" y="130628"/>
                </a:lnTo>
                <a:lnTo>
                  <a:pt x="124098" y="117566"/>
                </a:lnTo>
                <a:lnTo>
                  <a:pt x="143692" y="111034"/>
                </a:lnTo>
                <a:lnTo>
                  <a:pt x="143692" y="11103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3899263" y="3755572"/>
            <a:ext cx="189412" cy="150223"/>
          </a:xfrm>
          <a:custGeom>
            <a:avLst/>
            <a:gdLst/>
            <a:ahLst/>
            <a:cxnLst/>
            <a:rect l="l" t="t" r="r" b="b"/>
            <a:pathLst>
              <a:path w="189412" h="150223" extrusionOk="0">
                <a:moveTo>
                  <a:pt x="0" y="58782"/>
                </a:moveTo>
                <a:lnTo>
                  <a:pt x="0" y="58782"/>
                </a:lnTo>
                <a:lnTo>
                  <a:pt x="0" y="65314"/>
                </a:lnTo>
                <a:lnTo>
                  <a:pt x="6532" y="65314"/>
                </a:lnTo>
                <a:lnTo>
                  <a:pt x="13063" y="65314"/>
                </a:lnTo>
                <a:lnTo>
                  <a:pt x="19594" y="71845"/>
                </a:lnTo>
                <a:lnTo>
                  <a:pt x="26126" y="71845"/>
                </a:lnTo>
                <a:lnTo>
                  <a:pt x="39188" y="71845"/>
                </a:lnTo>
                <a:lnTo>
                  <a:pt x="52251" y="71845"/>
                </a:lnTo>
                <a:lnTo>
                  <a:pt x="65314" y="71845"/>
                </a:lnTo>
                <a:lnTo>
                  <a:pt x="78377" y="65314"/>
                </a:lnTo>
                <a:lnTo>
                  <a:pt x="91440" y="65314"/>
                </a:lnTo>
                <a:lnTo>
                  <a:pt x="111034" y="58782"/>
                </a:lnTo>
                <a:lnTo>
                  <a:pt x="124097" y="58782"/>
                </a:lnTo>
                <a:lnTo>
                  <a:pt x="137160" y="52251"/>
                </a:lnTo>
                <a:lnTo>
                  <a:pt x="150223" y="52251"/>
                </a:lnTo>
                <a:lnTo>
                  <a:pt x="156754" y="45719"/>
                </a:lnTo>
                <a:lnTo>
                  <a:pt x="169817" y="39188"/>
                </a:lnTo>
                <a:lnTo>
                  <a:pt x="176348" y="39188"/>
                </a:lnTo>
                <a:lnTo>
                  <a:pt x="182880" y="26125"/>
                </a:lnTo>
                <a:lnTo>
                  <a:pt x="182880" y="26125"/>
                </a:lnTo>
                <a:lnTo>
                  <a:pt x="189411" y="19594"/>
                </a:lnTo>
                <a:lnTo>
                  <a:pt x="189411" y="13062"/>
                </a:lnTo>
                <a:lnTo>
                  <a:pt x="182880" y="13062"/>
                </a:lnTo>
                <a:lnTo>
                  <a:pt x="182880" y="6531"/>
                </a:lnTo>
                <a:lnTo>
                  <a:pt x="176348" y="6531"/>
                </a:lnTo>
                <a:lnTo>
                  <a:pt x="163286" y="0"/>
                </a:lnTo>
                <a:lnTo>
                  <a:pt x="156754" y="0"/>
                </a:lnTo>
                <a:lnTo>
                  <a:pt x="143691" y="0"/>
                </a:lnTo>
                <a:lnTo>
                  <a:pt x="130629" y="6531"/>
                </a:lnTo>
                <a:lnTo>
                  <a:pt x="117565" y="6531"/>
                </a:lnTo>
                <a:lnTo>
                  <a:pt x="104503" y="13062"/>
                </a:lnTo>
                <a:lnTo>
                  <a:pt x="91440" y="19594"/>
                </a:lnTo>
                <a:lnTo>
                  <a:pt x="78377" y="26125"/>
                </a:lnTo>
                <a:lnTo>
                  <a:pt x="71845" y="32656"/>
                </a:lnTo>
                <a:lnTo>
                  <a:pt x="58783" y="45719"/>
                </a:lnTo>
                <a:lnTo>
                  <a:pt x="52251" y="52251"/>
                </a:lnTo>
                <a:lnTo>
                  <a:pt x="45720" y="65314"/>
                </a:lnTo>
                <a:lnTo>
                  <a:pt x="39188" y="78377"/>
                </a:lnTo>
                <a:lnTo>
                  <a:pt x="39188" y="84908"/>
                </a:lnTo>
                <a:lnTo>
                  <a:pt x="39188" y="97971"/>
                </a:lnTo>
                <a:lnTo>
                  <a:pt x="39188" y="104502"/>
                </a:lnTo>
                <a:lnTo>
                  <a:pt x="39188" y="111033"/>
                </a:lnTo>
                <a:lnTo>
                  <a:pt x="45720" y="117565"/>
                </a:lnTo>
                <a:lnTo>
                  <a:pt x="52251" y="124097"/>
                </a:lnTo>
                <a:lnTo>
                  <a:pt x="58783" y="137159"/>
                </a:lnTo>
                <a:lnTo>
                  <a:pt x="71845" y="137159"/>
                </a:lnTo>
                <a:lnTo>
                  <a:pt x="78377" y="143691"/>
                </a:lnTo>
                <a:lnTo>
                  <a:pt x="91440" y="143691"/>
                </a:lnTo>
                <a:lnTo>
                  <a:pt x="104503" y="150222"/>
                </a:lnTo>
                <a:lnTo>
                  <a:pt x="117565" y="150222"/>
                </a:lnTo>
                <a:lnTo>
                  <a:pt x="130629" y="150222"/>
                </a:lnTo>
                <a:lnTo>
                  <a:pt x="150223" y="143691"/>
                </a:lnTo>
                <a:lnTo>
                  <a:pt x="163286" y="137159"/>
                </a:lnTo>
                <a:lnTo>
                  <a:pt x="189411" y="137159"/>
                </a:lnTo>
                <a:lnTo>
                  <a:pt x="189411" y="137159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4343400" y="3703320"/>
            <a:ext cx="163287" cy="189412"/>
          </a:xfrm>
          <a:custGeom>
            <a:avLst/>
            <a:gdLst/>
            <a:ahLst/>
            <a:cxnLst/>
            <a:rect l="l" t="t" r="r" b="b"/>
            <a:pathLst>
              <a:path w="163287" h="189412" extrusionOk="0">
                <a:moveTo>
                  <a:pt x="13063" y="32657"/>
                </a:moveTo>
                <a:lnTo>
                  <a:pt x="13063" y="32657"/>
                </a:lnTo>
                <a:lnTo>
                  <a:pt x="13063" y="39188"/>
                </a:lnTo>
                <a:lnTo>
                  <a:pt x="13063" y="45720"/>
                </a:lnTo>
                <a:lnTo>
                  <a:pt x="13063" y="52252"/>
                </a:lnTo>
                <a:lnTo>
                  <a:pt x="13063" y="65314"/>
                </a:lnTo>
                <a:lnTo>
                  <a:pt x="19595" y="71846"/>
                </a:lnTo>
                <a:lnTo>
                  <a:pt x="19595" y="84908"/>
                </a:lnTo>
                <a:lnTo>
                  <a:pt x="19595" y="97971"/>
                </a:lnTo>
                <a:lnTo>
                  <a:pt x="19595" y="104503"/>
                </a:lnTo>
                <a:lnTo>
                  <a:pt x="19595" y="117566"/>
                </a:lnTo>
                <a:lnTo>
                  <a:pt x="19595" y="130629"/>
                </a:lnTo>
                <a:lnTo>
                  <a:pt x="19595" y="143691"/>
                </a:lnTo>
                <a:lnTo>
                  <a:pt x="13063" y="156754"/>
                </a:lnTo>
                <a:lnTo>
                  <a:pt x="13063" y="163285"/>
                </a:lnTo>
                <a:lnTo>
                  <a:pt x="13063" y="169817"/>
                </a:lnTo>
                <a:lnTo>
                  <a:pt x="6531" y="176349"/>
                </a:lnTo>
                <a:lnTo>
                  <a:pt x="6531" y="182880"/>
                </a:lnTo>
                <a:lnTo>
                  <a:pt x="6531" y="189411"/>
                </a:lnTo>
                <a:lnTo>
                  <a:pt x="6531" y="189411"/>
                </a:lnTo>
                <a:lnTo>
                  <a:pt x="6531" y="189411"/>
                </a:lnTo>
                <a:lnTo>
                  <a:pt x="6531" y="189411"/>
                </a:lnTo>
                <a:lnTo>
                  <a:pt x="6531" y="189411"/>
                </a:lnTo>
                <a:lnTo>
                  <a:pt x="0" y="189411"/>
                </a:lnTo>
                <a:lnTo>
                  <a:pt x="0" y="182880"/>
                </a:lnTo>
                <a:lnTo>
                  <a:pt x="0" y="176349"/>
                </a:lnTo>
                <a:lnTo>
                  <a:pt x="0" y="163285"/>
                </a:lnTo>
                <a:lnTo>
                  <a:pt x="0" y="156754"/>
                </a:lnTo>
                <a:lnTo>
                  <a:pt x="0" y="143691"/>
                </a:lnTo>
                <a:lnTo>
                  <a:pt x="0" y="130629"/>
                </a:lnTo>
                <a:lnTo>
                  <a:pt x="6531" y="117566"/>
                </a:lnTo>
                <a:lnTo>
                  <a:pt x="6531" y="104503"/>
                </a:lnTo>
                <a:lnTo>
                  <a:pt x="13063" y="91440"/>
                </a:lnTo>
                <a:lnTo>
                  <a:pt x="19595" y="78377"/>
                </a:lnTo>
                <a:lnTo>
                  <a:pt x="32657" y="65314"/>
                </a:lnTo>
                <a:lnTo>
                  <a:pt x="39189" y="52252"/>
                </a:lnTo>
                <a:lnTo>
                  <a:pt x="45720" y="39188"/>
                </a:lnTo>
                <a:lnTo>
                  <a:pt x="58783" y="26126"/>
                </a:lnTo>
                <a:lnTo>
                  <a:pt x="71846" y="19594"/>
                </a:lnTo>
                <a:lnTo>
                  <a:pt x="84908" y="13063"/>
                </a:lnTo>
                <a:lnTo>
                  <a:pt x="91440" y="6531"/>
                </a:lnTo>
                <a:lnTo>
                  <a:pt x="104503" y="6531"/>
                </a:lnTo>
                <a:lnTo>
                  <a:pt x="117566" y="6531"/>
                </a:lnTo>
                <a:lnTo>
                  <a:pt x="124097" y="0"/>
                </a:lnTo>
                <a:lnTo>
                  <a:pt x="130628" y="6531"/>
                </a:lnTo>
                <a:lnTo>
                  <a:pt x="137160" y="6531"/>
                </a:lnTo>
                <a:lnTo>
                  <a:pt x="143692" y="6531"/>
                </a:lnTo>
                <a:lnTo>
                  <a:pt x="150223" y="13063"/>
                </a:lnTo>
                <a:lnTo>
                  <a:pt x="156754" y="19594"/>
                </a:lnTo>
                <a:lnTo>
                  <a:pt x="156754" y="26126"/>
                </a:lnTo>
                <a:lnTo>
                  <a:pt x="163286" y="32657"/>
                </a:lnTo>
                <a:lnTo>
                  <a:pt x="163286" y="45720"/>
                </a:lnTo>
                <a:lnTo>
                  <a:pt x="163286" y="58783"/>
                </a:lnTo>
                <a:lnTo>
                  <a:pt x="163286" y="65314"/>
                </a:lnTo>
                <a:lnTo>
                  <a:pt x="163286" y="78377"/>
                </a:lnTo>
                <a:lnTo>
                  <a:pt x="163286" y="97971"/>
                </a:lnTo>
                <a:lnTo>
                  <a:pt x="156754" y="111034"/>
                </a:lnTo>
                <a:lnTo>
                  <a:pt x="156754" y="124097"/>
                </a:lnTo>
                <a:lnTo>
                  <a:pt x="150223" y="137160"/>
                </a:lnTo>
                <a:lnTo>
                  <a:pt x="150223" y="150223"/>
                </a:lnTo>
                <a:lnTo>
                  <a:pt x="143692" y="156754"/>
                </a:lnTo>
                <a:lnTo>
                  <a:pt x="143692" y="163285"/>
                </a:lnTo>
                <a:lnTo>
                  <a:pt x="137160" y="176349"/>
                </a:lnTo>
                <a:lnTo>
                  <a:pt x="137160" y="182880"/>
                </a:lnTo>
                <a:lnTo>
                  <a:pt x="137160" y="182880"/>
                </a:lnTo>
                <a:lnTo>
                  <a:pt x="137160" y="189411"/>
                </a:lnTo>
                <a:lnTo>
                  <a:pt x="137160" y="189411"/>
                </a:lnTo>
                <a:lnTo>
                  <a:pt x="137160" y="189411"/>
                </a:lnTo>
                <a:lnTo>
                  <a:pt x="137160" y="182880"/>
                </a:lnTo>
                <a:lnTo>
                  <a:pt x="143692" y="182880"/>
                </a:lnTo>
                <a:lnTo>
                  <a:pt x="143692" y="18288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4539343" y="3709851"/>
            <a:ext cx="163286" cy="176350"/>
          </a:xfrm>
          <a:custGeom>
            <a:avLst/>
            <a:gdLst/>
            <a:ahLst/>
            <a:cxnLst/>
            <a:rect l="l" t="t" r="r" b="b"/>
            <a:pathLst>
              <a:path w="163286" h="176350" extrusionOk="0">
                <a:moveTo>
                  <a:pt x="32657" y="0"/>
                </a:moveTo>
                <a:lnTo>
                  <a:pt x="32657" y="0"/>
                </a:lnTo>
                <a:lnTo>
                  <a:pt x="26126" y="6532"/>
                </a:lnTo>
                <a:lnTo>
                  <a:pt x="26126" y="13063"/>
                </a:lnTo>
                <a:lnTo>
                  <a:pt x="26126" y="13063"/>
                </a:lnTo>
                <a:lnTo>
                  <a:pt x="19594" y="26126"/>
                </a:lnTo>
                <a:lnTo>
                  <a:pt x="13063" y="32657"/>
                </a:lnTo>
                <a:lnTo>
                  <a:pt x="13063" y="45721"/>
                </a:lnTo>
                <a:lnTo>
                  <a:pt x="13063" y="58783"/>
                </a:lnTo>
                <a:lnTo>
                  <a:pt x="6531" y="71846"/>
                </a:lnTo>
                <a:lnTo>
                  <a:pt x="0" y="84909"/>
                </a:lnTo>
                <a:lnTo>
                  <a:pt x="0" y="97972"/>
                </a:lnTo>
                <a:lnTo>
                  <a:pt x="0" y="111035"/>
                </a:lnTo>
                <a:lnTo>
                  <a:pt x="0" y="124098"/>
                </a:lnTo>
                <a:lnTo>
                  <a:pt x="0" y="130629"/>
                </a:lnTo>
                <a:lnTo>
                  <a:pt x="0" y="143692"/>
                </a:lnTo>
                <a:lnTo>
                  <a:pt x="0" y="150223"/>
                </a:lnTo>
                <a:lnTo>
                  <a:pt x="6531" y="156754"/>
                </a:lnTo>
                <a:lnTo>
                  <a:pt x="6531" y="163286"/>
                </a:lnTo>
                <a:lnTo>
                  <a:pt x="13063" y="169818"/>
                </a:lnTo>
                <a:lnTo>
                  <a:pt x="13063" y="176349"/>
                </a:lnTo>
                <a:lnTo>
                  <a:pt x="26126" y="176349"/>
                </a:lnTo>
                <a:lnTo>
                  <a:pt x="32657" y="176349"/>
                </a:lnTo>
                <a:lnTo>
                  <a:pt x="39188" y="169818"/>
                </a:lnTo>
                <a:lnTo>
                  <a:pt x="45720" y="169818"/>
                </a:lnTo>
                <a:lnTo>
                  <a:pt x="58783" y="163286"/>
                </a:lnTo>
                <a:lnTo>
                  <a:pt x="65314" y="163286"/>
                </a:lnTo>
                <a:lnTo>
                  <a:pt x="71846" y="156754"/>
                </a:lnTo>
                <a:lnTo>
                  <a:pt x="91440" y="143692"/>
                </a:lnTo>
                <a:lnTo>
                  <a:pt x="97971" y="137160"/>
                </a:lnTo>
                <a:lnTo>
                  <a:pt x="104503" y="124098"/>
                </a:lnTo>
                <a:lnTo>
                  <a:pt x="111034" y="117566"/>
                </a:lnTo>
                <a:lnTo>
                  <a:pt x="117565" y="104503"/>
                </a:lnTo>
                <a:lnTo>
                  <a:pt x="124097" y="91440"/>
                </a:lnTo>
                <a:lnTo>
                  <a:pt x="130629" y="78377"/>
                </a:lnTo>
                <a:lnTo>
                  <a:pt x="130629" y="65315"/>
                </a:lnTo>
                <a:lnTo>
                  <a:pt x="137160" y="58783"/>
                </a:lnTo>
                <a:lnTo>
                  <a:pt x="143691" y="45721"/>
                </a:lnTo>
                <a:lnTo>
                  <a:pt x="143691" y="39189"/>
                </a:lnTo>
                <a:lnTo>
                  <a:pt x="150223" y="32657"/>
                </a:lnTo>
                <a:lnTo>
                  <a:pt x="150223" y="26126"/>
                </a:lnTo>
                <a:lnTo>
                  <a:pt x="150223" y="26126"/>
                </a:lnTo>
                <a:lnTo>
                  <a:pt x="150223" y="26126"/>
                </a:lnTo>
                <a:lnTo>
                  <a:pt x="150223" y="26126"/>
                </a:lnTo>
                <a:lnTo>
                  <a:pt x="143691" y="26126"/>
                </a:lnTo>
                <a:lnTo>
                  <a:pt x="143691" y="19595"/>
                </a:lnTo>
                <a:lnTo>
                  <a:pt x="150223" y="26126"/>
                </a:lnTo>
                <a:lnTo>
                  <a:pt x="150223" y="26126"/>
                </a:lnTo>
                <a:lnTo>
                  <a:pt x="143691" y="32657"/>
                </a:lnTo>
                <a:lnTo>
                  <a:pt x="143691" y="45721"/>
                </a:lnTo>
                <a:lnTo>
                  <a:pt x="143691" y="52252"/>
                </a:lnTo>
                <a:lnTo>
                  <a:pt x="137160" y="65315"/>
                </a:lnTo>
                <a:lnTo>
                  <a:pt x="137160" y="71846"/>
                </a:lnTo>
                <a:lnTo>
                  <a:pt x="137160" y="84909"/>
                </a:lnTo>
                <a:lnTo>
                  <a:pt x="137160" y="97972"/>
                </a:lnTo>
                <a:lnTo>
                  <a:pt x="137160" y="111035"/>
                </a:lnTo>
                <a:lnTo>
                  <a:pt x="137160" y="124098"/>
                </a:lnTo>
                <a:lnTo>
                  <a:pt x="137160" y="130629"/>
                </a:lnTo>
                <a:lnTo>
                  <a:pt x="137160" y="143692"/>
                </a:lnTo>
                <a:lnTo>
                  <a:pt x="143691" y="150223"/>
                </a:lnTo>
                <a:lnTo>
                  <a:pt x="150223" y="156754"/>
                </a:lnTo>
                <a:lnTo>
                  <a:pt x="150223" y="163286"/>
                </a:lnTo>
                <a:lnTo>
                  <a:pt x="163285" y="169818"/>
                </a:lnTo>
                <a:lnTo>
                  <a:pt x="163285" y="169818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4767943" y="3722914"/>
            <a:ext cx="124098" cy="182881"/>
          </a:xfrm>
          <a:custGeom>
            <a:avLst/>
            <a:gdLst/>
            <a:ahLst/>
            <a:cxnLst/>
            <a:rect l="l" t="t" r="r" b="b"/>
            <a:pathLst>
              <a:path w="124098" h="182881" extrusionOk="0">
                <a:moveTo>
                  <a:pt x="104503" y="32658"/>
                </a:moveTo>
                <a:lnTo>
                  <a:pt x="104503" y="26126"/>
                </a:lnTo>
                <a:lnTo>
                  <a:pt x="104503" y="13063"/>
                </a:lnTo>
                <a:lnTo>
                  <a:pt x="97971" y="13063"/>
                </a:lnTo>
                <a:lnTo>
                  <a:pt x="97971" y="6532"/>
                </a:lnTo>
                <a:lnTo>
                  <a:pt x="91440" y="6532"/>
                </a:lnTo>
                <a:lnTo>
                  <a:pt x="91440" y="0"/>
                </a:lnTo>
                <a:lnTo>
                  <a:pt x="84908" y="0"/>
                </a:lnTo>
                <a:lnTo>
                  <a:pt x="78377" y="0"/>
                </a:lnTo>
                <a:lnTo>
                  <a:pt x="71846" y="0"/>
                </a:lnTo>
                <a:lnTo>
                  <a:pt x="65314" y="6532"/>
                </a:lnTo>
                <a:lnTo>
                  <a:pt x="52251" y="6532"/>
                </a:lnTo>
                <a:lnTo>
                  <a:pt x="39188" y="13063"/>
                </a:lnTo>
                <a:lnTo>
                  <a:pt x="32657" y="26126"/>
                </a:lnTo>
                <a:lnTo>
                  <a:pt x="26126" y="39189"/>
                </a:lnTo>
                <a:lnTo>
                  <a:pt x="13063" y="52252"/>
                </a:lnTo>
                <a:lnTo>
                  <a:pt x="6531" y="58783"/>
                </a:lnTo>
                <a:lnTo>
                  <a:pt x="0" y="78377"/>
                </a:lnTo>
                <a:lnTo>
                  <a:pt x="0" y="91440"/>
                </a:lnTo>
                <a:lnTo>
                  <a:pt x="0" y="104503"/>
                </a:lnTo>
                <a:lnTo>
                  <a:pt x="0" y="117566"/>
                </a:lnTo>
                <a:lnTo>
                  <a:pt x="0" y="124097"/>
                </a:lnTo>
                <a:lnTo>
                  <a:pt x="0" y="137160"/>
                </a:lnTo>
                <a:lnTo>
                  <a:pt x="6531" y="150223"/>
                </a:lnTo>
                <a:lnTo>
                  <a:pt x="13063" y="156755"/>
                </a:lnTo>
                <a:lnTo>
                  <a:pt x="19594" y="163286"/>
                </a:lnTo>
                <a:lnTo>
                  <a:pt x="26126" y="169817"/>
                </a:lnTo>
                <a:lnTo>
                  <a:pt x="39188" y="176349"/>
                </a:lnTo>
                <a:lnTo>
                  <a:pt x="45720" y="176349"/>
                </a:lnTo>
                <a:lnTo>
                  <a:pt x="58783" y="182880"/>
                </a:lnTo>
                <a:lnTo>
                  <a:pt x="71846" y="176349"/>
                </a:lnTo>
                <a:lnTo>
                  <a:pt x="84908" y="176349"/>
                </a:lnTo>
                <a:lnTo>
                  <a:pt x="97971" y="169817"/>
                </a:lnTo>
                <a:lnTo>
                  <a:pt x="124097" y="156755"/>
                </a:lnTo>
                <a:lnTo>
                  <a:pt x="124097" y="156755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4970417" y="3683726"/>
            <a:ext cx="228601" cy="202475"/>
          </a:xfrm>
          <a:custGeom>
            <a:avLst/>
            <a:gdLst/>
            <a:ahLst/>
            <a:cxnLst/>
            <a:rect l="l" t="t" r="r" b="b"/>
            <a:pathLst>
              <a:path w="228601" h="202475" extrusionOk="0">
                <a:moveTo>
                  <a:pt x="32657" y="0"/>
                </a:moveTo>
                <a:lnTo>
                  <a:pt x="32657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0"/>
                </a:lnTo>
                <a:lnTo>
                  <a:pt x="32657" y="13063"/>
                </a:lnTo>
                <a:lnTo>
                  <a:pt x="26126" y="13063"/>
                </a:lnTo>
                <a:lnTo>
                  <a:pt x="26126" y="26125"/>
                </a:lnTo>
                <a:lnTo>
                  <a:pt x="19595" y="32657"/>
                </a:lnTo>
                <a:lnTo>
                  <a:pt x="19595" y="45720"/>
                </a:lnTo>
                <a:lnTo>
                  <a:pt x="13063" y="58782"/>
                </a:lnTo>
                <a:lnTo>
                  <a:pt x="13063" y="71846"/>
                </a:lnTo>
                <a:lnTo>
                  <a:pt x="6532" y="84908"/>
                </a:lnTo>
                <a:lnTo>
                  <a:pt x="0" y="97971"/>
                </a:lnTo>
                <a:lnTo>
                  <a:pt x="0" y="111034"/>
                </a:lnTo>
                <a:lnTo>
                  <a:pt x="0" y="124097"/>
                </a:lnTo>
                <a:lnTo>
                  <a:pt x="0" y="137160"/>
                </a:lnTo>
                <a:lnTo>
                  <a:pt x="0" y="143691"/>
                </a:lnTo>
                <a:lnTo>
                  <a:pt x="0" y="156754"/>
                </a:lnTo>
                <a:lnTo>
                  <a:pt x="6532" y="163285"/>
                </a:lnTo>
                <a:lnTo>
                  <a:pt x="6532" y="169817"/>
                </a:lnTo>
                <a:lnTo>
                  <a:pt x="13063" y="176348"/>
                </a:lnTo>
                <a:lnTo>
                  <a:pt x="26126" y="182879"/>
                </a:lnTo>
                <a:lnTo>
                  <a:pt x="32657" y="189411"/>
                </a:lnTo>
                <a:lnTo>
                  <a:pt x="39189" y="189411"/>
                </a:lnTo>
                <a:lnTo>
                  <a:pt x="52252" y="189411"/>
                </a:lnTo>
                <a:lnTo>
                  <a:pt x="65314" y="189411"/>
                </a:lnTo>
                <a:lnTo>
                  <a:pt x="78377" y="189411"/>
                </a:lnTo>
                <a:lnTo>
                  <a:pt x="91440" y="182879"/>
                </a:lnTo>
                <a:lnTo>
                  <a:pt x="104503" y="182879"/>
                </a:lnTo>
                <a:lnTo>
                  <a:pt x="124097" y="176348"/>
                </a:lnTo>
                <a:lnTo>
                  <a:pt x="137160" y="169817"/>
                </a:lnTo>
                <a:lnTo>
                  <a:pt x="150223" y="163285"/>
                </a:lnTo>
                <a:lnTo>
                  <a:pt x="163286" y="150223"/>
                </a:lnTo>
                <a:lnTo>
                  <a:pt x="169817" y="143691"/>
                </a:lnTo>
                <a:lnTo>
                  <a:pt x="182880" y="130628"/>
                </a:lnTo>
                <a:lnTo>
                  <a:pt x="189411" y="117565"/>
                </a:lnTo>
                <a:lnTo>
                  <a:pt x="195943" y="111034"/>
                </a:lnTo>
                <a:lnTo>
                  <a:pt x="202474" y="97971"/>
                </a:lnTo>
                <a:lnTo>
                  <a:pt x="209006" y="84908"/>
                </a:lnTo>
                <a:lnTo>
                  <a:pt x="209006" y="78377"/>
                </a:lnTo>
                <a:lnTo>
                  <a:pt x="209006" y="71846"/>
                </a:lnTo>
                <a:lnTo>
                  <a:pt x="209006" y="58782"/>
                </a:lnTo>
                <a:lnTo>
                  <a:pt x="202474" y="52251"/>
                </a:lnTo>
                <a:lnTo>
                  <a:pt x="195943" y="52251"/>
                </a:lnTo>
                <a:lnTo>
                  <a:pt x="195943" y="45720"/>
                </a:lnTo>
                <a:lnTo>
                  <a:pt x="189411" y="45720"/>
                </a:lnTo>
                <a:lnTo>
                  <a:pt x="182880" y="45720"/>
                </a:lnTo>
                <a:lnTo>
                  <a:pt x="176349" y="45720"/>
                </a:lnTo>
                <a:lnTo>
                  <a:pt x="163286" y="45720"/>
                </a:lnTo>
                <a:lnTo>
                  <a:pt x="150223" y="52251"/>
                </a:lnTo>
                <a:lnTo>
                  <a:pt x="143692" y="58782"/>
                </a:lnTo>
                <a:lnTo>
                  <a:pt x="137160" y="65314"/>
                </a:lnTo>
                <a:lnTo>
                  <a:pt x="130629" y="78377"/>
                </a:lnTo>
                <a:lnTo>
                  <a:pt x="117566" y="91440"/>
                </a:lnTo>
                <a:lnTo>
                  <a:pt x="117566" y="97971"/>
                </a:lnTo>
                <a:lnTo>
                  <a:pt x="111034" y="111034"/>
                </a:lnTo>
                <a:lnTo>
                  <a:pt x="104503" y="124097"/>
                </a:lnTo>
                <a:lnTo>
                  <a:pt x="104503" y="130628"/>
                </a:lnTo>
                <a:lnTo>
                  <a:pt x="104503" y="143691"/>
                </a:lnTo>
                <a:lnTo>
                  <a:pt x="104503" y="156754"/>
                </a:lnTo>
                <a:lnTo>
                  <a:pt x="117566" y="169817"/>
                </a:lnTo>
                <a:lnTo>
                  <a:pt x="117566" y="176348"/>
                </a:lnTo>
                <a:lnTo>
                  <a:pt x="124097" y="182879"/>
                </a:lnTo>
                <a:lnTo>
                  <a:pt x="137160" y="189411"/>
                </a:lnTo>
                <a:lnTo>
                  <a:pt x="150223" y="195943"/>
                </a:lnTo>
                <a:lnTo>
                  <a:pt x="156755" y="195943"/>
                </a:lnTo>
                <a:lnTo>
                  <a:pt x="169817" y="195943"/>
                </a:lnTo>
                <a:lnTo>
                  <a:pt x="182880" y="202474"/>
                </a:lnTo>
                <a:lnTo>
                  <a:pt x="202474" y="195943"/>
                </a:lnTo>
                <a:lnTo>
                  <a:pt x="228600" y="195943"/>
                </a:lnTo>
                <a:lnTo>
                  <a:pt x="228600" y="19594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5238206" y="3735977"/>
            <a:ext cx="182881" cy="137161"/>
          </a:xfrm>
          <a:custGeom>
            <a:avLst/>
            <a:gdLst/>
            <a:ahLst/>
            <a:cxnLst/>
            <a:rect l="l" t="t" r="r" b="b"/>
            <a:pathLst>
              <a:path w="182881" h="137161" extrusionOk="0">
                <a:moveTo>
                  <a:pt x="78377" y="84909"/>
                </a:moveTo>
                <a:lnTo>
                  <a:pt x="84908" y="71846"/>
                </a:lnTo>
                <a:lnTo>
                  <a:pt x="91440" y="65314"/>
                </a:lnTo>
                <a:lnTo>
                  <a:pt x="97971" y="52251"/>
                </a:lnTo>
                <a:lnTo>
                  <a:pt x="104503" y="39189"/>
                </a:lnTo>
                <a:lnTo>
                  <a:pt x="104503" y="32657"/>
                </a:lnTo>
                <a:lnTo>
                  <a:pt x="104503" y="26126"/>
                </a:lnTo>
                <a:lnTo>
                  <a:pt x="104503" y="19595"/>
                </a:lnTo>
                <a:lnTo>
                  <a:pt x="104503" y="13063"/>
                </a:lnTo>
                <a:lnTo>
                  <a:pt x="97971" y="6531"/>
                </a:lnTo>
                <a:lnTo>
                  <a:pt x="91440" y="0"/>
                </a:lnTo>
                <a:lnTo>
                  <a:pt x="91440" y="0"/>
                </a:lnTo>
                <a:lnTo>
                  <a:pt x="84908" y="0"/>
                </a:lnTo>
                <a:lnTo>
                  <a:pt x="71845" y="0"/>
                </a:lnTo>
                <a:lnTo>
                  <a:pt x="65314" y="6531"/>
                </a:lnTo>
                <a:lnTo>
                  <a:pt x="58782" y="13063"/>
                </a:lnTo>
                <a:lnTo>
                  <a:pt x="45720" y="19595"/>
                </a:lnTo>
                <a:lnTo>
                  <a:pt x="32657" y="26126"/>
                </a:lnTo>
                <a:lnTo>
                  <a:pt x="26125" y="32657"/>
                </a:lnTo>
                <a:lnTo>
                  <a:pt x="19594" y="45720"/>
                </a:lnTo>
                <a:lnTo>
                  <a:pt x="13063" y="52251"/>
                </a:lnTo>
                <a:lnTo>
                  <a:pt x="6531" y="65314"/>
                </a:lnTo>
                <a:lnTo>
                  <a:pt x="0" y="78377"/>
                </a:lnTo>
                <a:lnTo>
                  <a:pt x="0" y="84909"/>
                </a:lnTo>
                <a:lnTo>
                  <a:pt x="0" y="97972"/>
                </a:lnTo>
                <a:lnTo>
                  <a:pt x="0" y="104503"/>
                </a:lnTo>
                <a:lnTo>
                  <a:pt x="0" y="111034"/>
                </a:lnTo>
                <a:lnTo>
                  <a:pt x="6531" y="117566"/>
                </a:lnTo>
                <a:lnTo>
                  <a:pt x="6531" y="124097"/>
                </a:lnTo>
                <a:lnTo>
                  <a:pt x="13063" y="124097"/>
                </a:lnTo>
                <a:lnTo>
                  <a:pt x="19594" y="130628"/>
                </a:lnTo>
                <a:lnTo>
                  <a:pt x="26125" y="130628"/>
                </a:lnTo>
                <a:lnTo>
                  <a:pt x="32657" y="130628"/>
                </a:lnTo>
                <a:lnTo>
                  <a:pt x="39188" y="130628"/>
                </a:lnTo>
                <a:lnTo>
                  <a:pt x="45720" y="124097"/>
                </a:lnTo>
                <a:lnTo>
                  <a:pt x="52251" y="124097"/>
                </a:lnTo>
                <a:lnTo>
                  <a:pt x="58782" y="117566"/>
                </a:lnTo>
                <a:lnTo>
                  <a:pt x="65314" y="104503"/>
                </a:lnTo>
                <a:lnTo>
                  <a:pt x="71845" y="97972"/>
                </a:lnTo>
                <a:lnTo>
                  <a:pt x="78377" y="91440"/>
                </a:lnTo>
                <a:lnTo>
                  <a:pt x="78377" y="78377"/>
                </a:lnTo>
                <a:lnTo>
                  <a:pt x="84908" y="65314"/>
                </a:lnTo>
                <a:lnTo>
                  <a:pt x="91440" y="52251"/>
                </a:lnTo>
                <a:lnTo>
                  <a:pt x="91440" y="45720"/>
                </a:lnTo>
                <a:lnTo>
                  <a:pt x="97971" y="39189"/>
                </a:lnTo>
                <a:lnTo>
                  <a:pt x="97971" y="26126"/>
                </a:lnTo>
                <a:lnTo>
                  <a:pt x="97971" y="26126"/>
                </a:lnTo>
                <a:lnTo>
                  <a:pt x="104503" y="19595"/>
                </a:lnTo>
                <a:lnTo>
                  <a:pt x="104503" y="19595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9595"/>
                </a:lnTo>
                <a:lnTo>
                  <a:pt x="104503" y="26126"/>
                </a:lnTo>
                <a:lnTo>
                  <a:pt x="104503" y="32657"/>
                </a:lnTo>
                <a:lnTo>
                  <a:pt x="104503" y="39189"/>
                </a:lnTo>
                <a:lnTo>
                  <a:pt x="97971" y="45720"/>
                </a:lnTo>
                <a:lnTo>
                  <a:pt x="97971" y="52251"/>
                </a:lnTo>
                <a:lnTo>
                  <a:pt x="97971" y="65314"/>
                </a:lnTo>
                <a:lnTo>
                  <a:pt x="97971" y="71846"/>
                </a:lnTo>
                <a:lnTo>
                  <a:pt x="97971" y="78377"/>
                </a:lnTo>
                <a:lnTo>
                  <a:pt x="97971" y="91440"/>
                </a:lnTo>
                <a:lnTo>
                  <a:pt x="104503" y="104503"/>
                </a:lnTo>
                <a:lnTo>
                  <a:pt x="104503" y="111034"/>
                </a:lnTo>
                <a:lnTo>
                  <a:pt x="104503" y="117566"/>
                </a:lnTo>
                <a:lnTo>
                  <a:pt x="111034" y="124097"/>
                </a:lnTo>
                <a:lnTo>
                  <a:pt x="117566" y="124097"/>
                </a:lnTo>
                <a:lnTo>
                  <a:pt x="124097" y="130628"/>
                </a:lnTo>
                <a:lnTo>
                  <a:pt x="130628" y="137160"/>
                </a:lnTo>
                <a:lnTo>
                  <a:pt x="137160" y="137160"/>
                </a:lnTo>
                <a:lnTo>
                  <a:pt x="137160" y="137160"/>
                </a:lnTo>
                <a:lnTo>
                  <a:pt x="150222" y="130628"/>
                </a:lnTo>
                <a:lnTo>
                  <a:pt x="156754" y="130628"/>
                </a:lnTo>
                <a:lnTo>
                  <a:pt x="163285" y="124097"/>
                </a:lnTo>
                <a:lnTo>
                  <a:pt x="182880" y="117566"/>
                </a:lnTo>
                <a:lnTo>
                  <a:pt x="182880" y="11756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5460274" y="3683726"/>
            <a:ext cx="130630" cy="176349"/>
          </a:xfrm>
          <a:custGeom>
            <a:avLst/>
            <a:gdLst/>
            <a:ahLst/>
            <a:cxnLst/>
            <a:rect l="l" t="t" r="r" b="b"/>
            <a:pathLst>
              <a:path w="130630" h="176349" extrusionOk="0">
                <a:moveTo>
                  <a:pt x="13063" y="52251"/>
                </a:moveTo>
                <a:lnTo>
                  <a:pt x="6532" y="52251"/>
                </a:lnTo>
                <a:lnTo>
                  <a:pt x="6532" y="58782"/>
                </a:lnTo>
                <a:lnTo>
                  <a:pt x="6532" y="65314"/>
                </a:lnTo>
                <a:lnTo>
                  <a:pt x="6532" y="78377"/>
                </a:lnTo>
                <a:lnTo>
                  <a:pt x="6532" y="84908"/>
                </a:lnTo>
                <a:lnTo>
                  <a:pt x="0" y="97971"/>
                </a:lnTo>
                <a:lnTo>
                  <a:pt x="0" y="104502"/>
                </a:lnTo>
                <a:lnTo>
                  <a:pt x="0" y="117565"/>
                </a:lnTo>
                <a:lnTo>
                  <a:pt x="6532" y="130628"/>
                </a:lnTo>
                <a:lnTo>
                  <a:pt x="6532" y="137160"/>
                </a:lnTo>
                <a:lnTo>
                  <a:pt x="6532" y="150223"/>
                </a:lnTo>
                <a:lnTo>
                  <a:pt x="6532" y="156754"/>
                </a:lnTo>
                <a:lnTo>
                  <a:pt x="6532" y="163285"/>
                </a:lnTo>
                <a:lnTo>
                  <a:pt x="6532" y="169817"/>
                </a:lnTo>
                <a:lnTo>
                  <a:pt x="6532" y="169817"/>
                </a:lnTo>
                <a:lnTo>
                  <a:pt x="6532" y="169817"/>
                </a:lnTo>
                <a:lnTo>
                  <a:pt x="6532" y="176348"/>
                </a:lnTo>
                <a:lnTo>
                  <a:pt x="6532" y="176348"/>
                </a:lnTo>
                <a:lnTo>
                  <a:pt x="6532" y="176348"/>
                </a:lnTo>
                <a:lnTo>
                  <a:pt x="6532" y="176348"/>
                </a:lnTo>
                <a:lnTo>
                  <a:pt x="6532" y="169817"/>
                </a:lnTo>
                <a:lnTo>
                  <a:pt x="0" y="169817"/>
                </a:lnTo>
                <a:lnTo>
                  <a:pt x="0" y="163285"/>
                </a:lnTo>
                <a:lnTo>
                  <a:pt x="0" y="156754"/>
                </a:lnTo>
                <a:lnTo>
                  <a:pt x="0" y="150223"/>
                </a:lnTo>
                <a:lnTo>
                  <a:pt x="0" y="137160"/>
                </a:lnTo>
                <a:lnTo>
                  <a:pt x="0" y="124097"/>
                </a:lnTo>
                <a:lnTo>
                  <a:pt x="6532" y="111034"/>
                </a:lnTo>
                <a:lnTo>
                  <a:pt x="6532" y="97971"/>
                </a:lnTo>
                <a:lnTo>
                  <a:pt x="13063" y="84908"/>
                </a:lnTo>
                <a:lnTo>
                  <a:pt x="19595" y="78377"/>
                </a:lnTo>
                <a:lnTo>
                  <a:pt x="26126" y="65314"/>
                </a:lnTo>
                <a:lnTo>
                  <a:pt x="39189" y="52251"/>
                </a:lnTo>
                <a:lnTo>
                  <a:pt x="45720" y="45720"/>
                </a:lnTo>
                <a:lnTo>
                  <a:pt x="58783" y="32657"/>
                </a:lnTo>
                <a:lnTo>
                  <a:pt x="71846" y="26125"/>
                </a:lnTo>
                <a:lnTo>
                  <a:pt x="78377" y="19594"/>
                </a:lnTo>
                <a:lnTo>
                  <a:pt x="91440" y="13063"/>
                </a:lnTo>
                <a:lnTo>
                  <a:pt x="104503" y="6531"/>
                </a:lnTo>
                <a:lnTo>
                  <a:pt x="130629" y="0"/>
                </a:lnTo>
                <a:lnTo>
                  <a:pt x="130629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5806440" y="3670663"/>
            <a:ext cx="209007" cy="176349"/>
          </a:xfrm>
          <a:custGeom>
            <a:avLst/>
            <a:gdLst/>
            <a:ahLst/>
            <a:cxnLst/>
            <a:rect l="l" t="t" r="r" b="b"/>
            <a:pathLst>
              <a:path w="209007" h="176349" extrusionOk="0">
                <a:moveTo>
                  <a:pt x="0" y="117565"/>
                </a:moveTo>
                <a:lnTo>
                  <a:pt x="0" y="124097"/>
                </a:lnTo>
                <a:lnTo>
                  <a:pt x="19594" y="124097"/>
                </a:lnTo>
                <a:lnTo>
                  <a:pt x="32657" y="117565"/>
                </a:lnTo>
                <a:lnTo>
                  <a:pt x="52251" y="117565"/>
                </a:lnTo>
                <a:lnTo>
                  <a:pt x="65314" y="111034"/>
                </a:lnTo>
                <a:lnTo>
                  <a:pt x="84909" y="104503"/>
                </a:lnTo>
                <a:lnTo>
                  <a:pt x="97972" y="104503"/>
                </a:lnTo>
                <a:lnTo>
                  <a:pt x="117566" y="97971"/>
                </a:lnTo>
                <a:lnTo>
                  <a:pt x="137160" y="84909"/>
                </a:lnTo>
                <a:lnTo>
                  <a:pt x="150223" y="78377"/>
                </a:lnTo>
                <a:lnTo>
                  <a:pt x="163286" y="65314"/>
                </a:lnTo>
                <a:lnTo>
                  <a:pt x="176348" y="58783"/>
                </a:lnTo>
                <a:lnTo>
                  <a:pt x="189411" y="52251"/>
                </a:lnTo>
                <a:lnTo>
                  <a:pt x="195943" y="45720"/>
                </a:lnTo>
                <a:lnTo>
                  <a:pt x="202474" y="39188"/>
                </a:lnTo>
                <a:lnTo>
                  <a:pt x="202474" y="32657"/>
                </a:lnTo>
                <a:lnTo>
                  <a:pt x="209006" y="19594"/>
                </a:lnTo>
                <a:lnTo>
                  <a:pt x="209006" y="13063"/>
                </a:lnTo>
                <a:lnTo>
                  <a:pt x="209006" y="6531"/>
                </a:lnTo>
                <a:lnTo>
                  <a:pt x="202474" y="6531"/>
                </a:lnTo>
                <a:lnTo>
                  <a:pt x="195943" y="0"/>
                </a:lnTo>
                <a:lnTo>
                  <a:pt x="189411" y="0"/>
                </a:lnTo>
                <a:lnTo>
                  <a:pt x="182880" y="0"/>
                </a:lnTo>
                <a:lnTo>
                  <a:pt x="169817" y="0"/>
                </a:lnTo>
                <a:lnTo>
                  <a:pt x="163286" y="0"/>
                </a:lnTo>
                <a:lnTo>
                  <a:pt x="150223" y="0"/>
                </a:lnTo>
                <a:lnTo>
                  <a:pt x="137160" y="6531"/>
                </a:lnTo>
                <a:lnTo>
                  <a:pt x="124097" y="13063"/>
                </a:lnTo>
                <a:lnTo>
                  <a:pt x="117566" y="26126"/>
                </a:lnTo>
                <a:lnTo>
                  <a:pt x="104503" y="32657"/>
                </a:lnTo>
                <a:lnTo>
                  <a:pt x="91440" y="39188"/>
                </a:lnTo>
                <a:lnTo>
                  <a:pt x="84909" y="52251"/>
                </a:lnTo>
                <a:lnTo>
                  <a:pt x="78377" y="65314"/>
                </a:lnTo>
                <a:lnTo>
                  <a:pt x="71846" y="78377"/>
                </a:lnTo>
                <a:lnTo>
                  <a:pt x="71846" y="91440"/>
                </a:lnTo>
                <a:lnTo>
                  <a:pt x="65314" y="104503"/>
                </a:lnTo>
                <a:lnTo>
                  <a:pt x="65314" y="117565"/>
                </a:lnTo>
                <a:lnTo>
                  <a:pt x="65314" y="130628"/>
                </a:lnTo>
                <a:lnTo>
                  <a:pt x="71846" y="137160"/>
                </a:lnTo>
                <a:lnTo>
                  <a:pt x="78377" y="150223"/>
                </a:lnTo>
                <a:lnTo>
                  <a:pt x="84909" y="156754"/>
                </a:lnTo>
                <a:lnTo>
                  <a:pt x="91440" y="163286"/>
                </a:lnTo>
                <a:lnTo>
                  <a:pt x="104503" y="169817"/>
                </a:lnTo>
                <a:lnTo>
                  <a:pt x="117566" y="176348"/>
                </a:lnTo>
                <a:lnTo>
                  <a:pt x="130629" y="176348"/>
                </a:lnTo>
                <a:lnTo>
                  <a:pt x="143691" y="176348"/>
                </a:lnTo>
                <a:lnTo>
                  <a:pt x="156754" y="169817"/>
                </a:lnTo>
                <a:lnTo>
                  <a:pt x="163286" y="169817"/>
                </a:lnTo>
                <a:lnTo>
                  <a:pt x="189411" y="163286"/>
                </a:lnTo>
                <a:lnTo>
                  <a:pt x="189411" y="16328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6061166" y="3670663"/>
            <a:ext cx="169818" cy="169818"/>
          </a:xfrm>
          <a:custGeom>
            <a:avLst/>
            <a:gdLst/>
            <a:ahLst/>
            <a:cxnLst/>
            <a:rect l="l" t="t" r="r" b="b"/>
            <a:pathLst>
              <a:path w="169818" h="169818" extrusionOk="0">
                <a:moveTo>
                  <a:pt x="13062" y="13063"/>
                </a:moveTo>
                <a:lnTo>
                  <a:pt x="13062" y="6531"/>
                </a:lnTo>
                <a:lnTo>
                  <a:pt x="13062" y="13063"/>
                </a:lnTo>
                <a:lnTo>
                  <a:pt x="13062" y="13063"/>
                </a:lnTo>
                <a:lnTo>
                  <a:pt x="13062" y="26126"/>
                </a:lnTo>
                <a:lnTo>
                  <a:pt x="13062" y="32657"/>
                </a:lnTo>
                <a:lnTo>
                  <a:pt x="13062" y="45720"/>
                </a:lnTo>
                <a:lnTo>
                  <a:pt x="13062" y="52251"/>
                </a:lnTo>
                <a:lnTo>
                  <a:pt x="13062" y="65314"/>
                </a:lnTo>
                <a:lnTo>
                  <a:pt x="13062" y="78377"/>
                </a:lnTo>
                <a:lnTo>
                  <a:pt x="13062" y="91440"/>
                </a:lnTo>
                <a:lnTo>
                  <a:pt x="6531" y="104503"/>
                </a:lnTo>
                <a:lnTo>
                  <a:pt x="6531" y="111034"/>
                </a:lnTo>
                <a:lnTo>
                  <a:pt x="6531" y="124097"/>
                </a:lnTo>
                <a:lnTo>
                  <a:pt x="6531" y="137160"/>
                </a:lnTo>
                <a:lnTo>
                  <a:pt x="6531" y="143691"/>
                </a:lnTo>
                <a:lnTo>
                  <a:pt x="6531" y="150223"/>
                </a:lnTo>
                <a:lnTo>
                  <a:pt x="0" y="156754"/>
                </a:lnTo>
                <a:lnTo>
                  <a:pt x="0" y="156754"/>
                </a:lnTo>
                <a:lnTo>
                  <a:pt x="0" y="156754"/>
                </a:lnTo>
                <a:lnTo>
                  <a:pt x="0" y="163286"/>
                </a:lnTo>
                <a:lnTo>
                  <a:pt x="0" y="163286"/>
                </a:lnTo>
                <a:lnTo>
                  <a:pt x="0" y="163286"/>
                </a:lnTo>
                <a:lnTo>
                  <a:pt x="0" y="163286"/>
                </a:lnTo>
                <a:lnTo>
                  <a:pt x="0" y="156754"/>
                </a:lnTo>
                <a:lnTo>
                  <a:pt x="0" y="150223"/>
                </a:lnTo>
                <a:lnTo>
                  <a:pt x="0" y="143691"/>
                </a:lnTo>
                <a:lnTo>
                  <a:pt x="0" y="130628"/>
                </a:lnTo>
                <a:lnTo>
                  <a:pt x="6531" y="117565"/>
                </a:lnTo>
                <a:lnTo>
                  <a:pt x="6531" y="104503"/>
                </a:lnTo>
                <a:lnTo>
                  <a:pt x="13062" y="91440"/>
                </a:lnTo>
                <a:lnTo>
                  <a:pt x="19594" y="78377"/>
                </a:lnTo>
                <a:lnTo>
                  <a:pt x="26125" y="65314"/>
                </a:lnTo>
                <a:lnTo>
                  <a:pt x="32657" y="52251"/>
                </a:lnTo>
                <a:lnTo>
                  <a:pt x="45720" y="45720"/>
                </a:lnTo>
                <a:lnTo>
                  <a:pt x="52251" y="32657"/>
                </a:lnTo>
                <a:lnTo>
                  <a:pt x="58783" y="26126"/>
                </a:lnTo>
                <a:lnTo>
                  <a:pt x="71845" y="13063"/>
                </a:lnTo>
                <a:lnTo>
                  <a:pt x="78377" y="6531"/>
                </a:lnTo>
                <a:lnTo>
                  <a:pt x="91440" y="6531"/>
                </a:lnTo>
                <a:lnTo>
                  <a:pt x="97971" y="0"/>
                </a:lnTo>
                <a:lnTo>
                  <a:pt x="111034" y="0"/>
                </a:lnTo>
                <a:lnTo>
                  <a:pt x="117565" y="0"/>
                </a:lnTo>
                <a:lnTo>
                  <a:pt x="130628" y="0"/>
                </a:lnTo>
                <a:lnTo>
                  <a:pt x="130628" y="0"/>
                </a:lnTo>
                <a:lnTo>
                  <a:pt x="143691" y="6531"/>
                </a:lnTo>
                <a:lnTo>
                  <a:pt x="150222" y="6531"/>
                </a:lnTo>
                <a:lnTo>
                  <a:pt x="150222" y="19594"/>
                </a:lnTo>
                <a:lnTo>
                  <a:pt x="156754" y="26126"/>
                </a:lnTo>
                <a:lnTo>
                  <a:pt x="163285" y="32657"/>
                </a:lnTo>
                <a:lnTo>
                  <a:pt x="163285" y="45720"/>
                </a:lnTo>
                <a:lnTo>
                  <a:pt x="163285" y="58783"/>
                </a:lnTo>
                <a:lnTo>
                  <a:pt x="169817" y="65314"/>
                </a:lnTo>
                <a:lnTo>
                  <a:pt x="169817" y="78377"/>
                </a:lnTo>
                <a:lnTo>
                  <a:pt x="169817" y="91440"/>
                </a:lnTo>
                <a:lnTo>
                  <a:pt x="169817" y="104503"/>
                </a:lnTo>
                <a:lnTo>
                  <a:pt x="163285" y="117565"/>
                </a:lnTo>
                <a:lnTo>
                  <a:pt x="163285" y="130628"/>
                </a:lnTo>
                <a:lnTo>
                  <a:pt x="163285" y="137160"/>
                </a:lnTo>
                <a:lnTo>
                  <a:pt x="156754" y="150223"/>
                </a:lnTo>
                <a:lnTo>
                  <a:pt x="156754" y="156754"/>
                </a:lnTo>
                <a:lnTo>
                  <a:pt x="150222" y="163286"/>
                </a:lnTo>
                <a:lnTo>
                  <a:pt x="150222" y="169817"/>
                </a:lnTo>
                <a:lnTo>
                  <a:pt x="150222" y="169817"/>
                </a:lnTo>
                <a:lnTo>
                  <a:pt x="150222" y="169817"/>
                </a:lnTo>
                <a:lnTo>
                  <a:pt x="150222" y="169817"/>
                </a:lnTo>
                <a:lnTo>
                  <a:pt x="150222" y="169817"/>
                </a:lnTo>
                <a:lnTo>
                  <a:pt x="150222" y="169817"/>
                </a:lnTo>
                <a:lnTo>
                  <a:pt x="150222" y="163286"/>
                </a:lnTo>
                <a:lnTo>
                  <a:pt x="156754" y="156754"/>
                </a:lnTo>
                <a:lnTo>
                  <a:pt x="156754" y="15675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6230983" y="3670663"/>
            <a:ext cx="202475" cy="163287"/>
          </a:xfrm>
          <a:custGeom>
            <a:avLst/>
            <a:gdLst/>
            <a:ahLst/>
            <a:cxnLst/>
            <a:rect l="l" t="t" r="r" b="b"/>
            <a:pathLst>
              <a:path w="202475" h="163287" extrusionOk="0">
                <a:moveTo>
                  <a:pt x="0" y="117565"/>
                </a:moveTo>
                <a:lnTo>
                  <a:pt x="6531" y="117565"/>
                </a:lnTo>
                <a:lnTo>
                  <a:pt x="6531" y="104503"/>
                </a:lnTo>
                <a:lnTo>
                  <a:pt x="13063" y="104503"/>
                </a:lnTo>
                <a:lnTo>
                  <a:pt x="19594" y="97971"/>
                </a:lnTo>
                <a:lnTo>
                  <a:pt x="26126" y="97971"/>
                </a:lnTo>
                <a:lnTo>
                  <a:pt x="32657" y="91440"/>
                </a:lnTo>
                <a:lnTo>
                  <a:pt x="39189" y="91440"/>
                </a:lnTo>
                <a:lnTo>
                  <a:pt x="45720" y="91440"/>
                </a:lnTo>
                <a:lnTo>
                  <a:pt x="52251" y="84909"/>
                </a:lnTo>
                <a:lnTo>
                  <a:pt x="58783" y="84909"/>
                </a:lnTo>
                <a:lnTo>
                  <a:pt x="71845" y="84909"/>
                </a:lnTo>
                <a:lnTo>
                  <a:pt x="84908" y="78377"/>
                </a:lnTo>
                <a:lnTo>
                  <a:pt x="91440" y="78377"/>
                </a:lnTo>
                <a:lnTo>
                  <a:pt x="97971" y="78377"/>
                </a:lnTo>
                <a:lnTo>
                  <a:pt x="111034" y="71845"/>
                </a:lnTo>
                <a:lnTo>
                  <a:pt x="124097" y="71845"/>
                </a:lnTo>
                <a:lnTo>
                  <a:pt x="130628" y="65314"/>
                </a:lnTo>
                <a:lnTo>
                  <a:pt x="143691" y="65314"/>
                </a:lnTo>
                <a:lnTo>
                  <a:pt x="150223" y="58783"/>
                </a:lnTo>
                <a:lnTo>
                  <a:pt x="156754" y="52251"/>
                </a:lnTo>
                <a:lnTo>
                  <a:pt x="163286" y="52251"/>
                </a:lnTo>
                <a:lnTo>
                  <a:pt x="169817" y="45720"/>
                </a:lnTo>
                <a:lnTo>
                  <a:pt x="176348" y="39188"/>
                </a:lnTo>
                <a:lnTo>
                  <a:pt x="182880" y="32657"/>
                </a:lnTo>
                <a:lnTo>
                  <a:pt x="182880" y="26126"/>
                </a:lnTo>
                <a:lnTo>
                  <a:pt x="182880" y="26126"/>
                </a:lnTo>
                <a:lnTo>
                  <a:pt x="176348" y="13063"/>
                </a:lnTo>
                <a:lnTo>
                  <a:pt x="176348" y="13063"/>
                </a:lnTo>
                <a:lnTo>
                  <a:pt x="169817" y="6531"/>
                </a:lnTo>
                <a:lnTo>
                  <a:pt x="169817" y="6531"/>
                </a:lnTo>
                <a:lnTo>
                  <a:pt x="163286" y="0"/>
                </a:lnTo>
                <a:lnTo>
                  <a:pt x="156754" y="0"/>
                </a:lnTo>
                <a:lnTo>
                  <a:pt x="143691" y="6531"/>
                </a:lnTo>
                <a:lnTo>
                  <a:pt x="137160" y="6531"/>
                </a:lnTo>
                <a:lnTo>
                  <a:pt x="124097" y="13063"/>
                </a:lnTo>
                <a:lnTo>
                  <a:pt x="117566" y="19594"/>
                </a:lnTo>
                <a:lnTo>
                  <a:pt x="111034" y="26126"/>
                </a:lnTo>
                <a:lnTo>
                  <a:pt x="97971" y="32657"/>
                </a:lnTo>
                <a:lnTo>
                  <a:pt x="91440" y="45720"/>
                </a:lnTo>
                <a:lnTo>
                  <a:pt x="84908" y="52251"/>
                </a:lnTo>
                <a:lnTo>
                  <a:pt x="78377" y="65314"/>
                </a:lnTo>
                <a:lnTo>
                  <a:pt x="71845" y="78377"/>
                </a:lnTo>
                <a:lnTo>
                  <a:pt x="65314" y="91440"/>
                </a:lnTo>
                <a:lnTo>
                  <a:pt x="71845" y="104503"/>
                </a:lnTo>
                <a:lnTo>
                  <a:pt x="71845" y="111034"/>
                </a:lnTo>
                <a:lnTo>
                  <a:pt x="71845" y="124097"/>
                </a:lnTo>
                <a:lnTo>
                  <a:pt x="78377" y="130628"/>
                </a:lnTo>
                <a:lnTo>
                  <a:pt x="84908" y="143691"/>
                </a:lnTo>
                <a:lnTo>
                  <a:pt x="91440" y="150223"/>
                </a:lnTo>
                <a:lnTo>
                  <a:pt x="97971" y="156754"/>
                </a:lnTo>
                <a:lnTo>
                  <a:pt x="111034" y="163286"/>
                </a:lnTo>
                <a:lnTo>
                  <a:pt x="124097" y="163286"/>
                </a:lnTo>
                <a:lnTo>
                  <a:pt x="143691" y="163286"/>
                </a:lnTo>
                <a:lnTo>
                  <a:pt x="156754" y="163286"/>
                </a:lnTo>
                <a:lnTo>
                  <a:pt x="169817" y="163286"/>
                </a:lnTo>
                <a:lnTo>
                  <a:pt x="182880" y="156754"/>
                </a:lnTo>
                <a:lnTo>
                  <a:pt x="202474" y="150223"/>
                </a:lnTo>
                <a:lnTo>
                  <a:pt x="202474" y="15022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6492240" y="3664131"/>
            <a:ext cx="124098" cy="163287"/>
          </a:xfrm>
          <a:custGeom>
            <a:avLst/>
            <a:gdLst/>
            <a:ahLst/>
            <a:cxnLst/>
            <a:rect l="l" t="t" r="r" b="b"/>
            <a:pathLst>
              <a:path w="124098" h="163287" extrusionOk="0">
                <a:moveTo>
                  <a:pt x="6532" y="39189"/>
                </a:moveTo>
                <a:lnTo>
                  <a:pt x="6532" y="32658"/>
                </a:lnTo>
                <a:lnTo>
                  <a:pt x="6532" y="39189"/>
                </a:lnTo>
                <a:lnTo>
                  <a:pt x="6532" y="45720"/>
                </a:lnTo>
                <a:lnTo>
                  <a:pt x="6532" y="52252"/>
                </a:lnTo>
                <a:lnTo>
                  <a:pt x="6532" y="58783"/>
                </a:lnTo>
                <a:lnTo>
                  <a:pt x="6532" y="65315"/>
                </a:lnTo>
                <a:lnTo>
                  <a:pt x="6532" y="78377"/>
                </a:lnTo>
                <a:lnTo>
                  <a:pt x="6532" y="91441"/>
                </a:lnTo>
                <a:lnTo>
                  <a:pt x="6532" y="104503"/>
                </a:lnTo>
                <a:lnTo>
                  <a:pt x="6532" y="111035"/>
                </a:lnTo>
                <a:lnTo>
                  <a:pt x="6532" y="117566"/>
                </a:lnTo>
                <a:lnTo>
                  <a:pt x="6532" y="130629"/>
                </a:lnTo>
                <a:lnTo>
                  <a:pt x="6532" y="137160"/>
                </a:lnTo>
                <a:lnTo>
                  <a:pt x="0" y="143692"/>
                </a:lnTo>
                <a:lnTo>
                  <a:pt x="0" y="150223"/>
                </a:lnTo>
                <a:lnTo>
                  <a:pt x="0" y="156755"/>
                </a:lnTo>
                <a:lnTo>
                  <a:pt x="0" y="156755"/>
                </a:lnTo>
                <a:lnTo>
                  <a:pt x="0" y="156755"/>
                </a:lnTo>
                <a:lnTo>
                  <a:pt x="0" y="156755"/>
                </a:lnTo>
                <a:lnTo>
                  <a:pt x="0" y="163286"/>
                </a:lnTo>
                <a:lnTo>
                  <a:pt x="0" y="156755"/>
                </a:lnTo>
                <a:lnTo>
                  <a:pt x="0" y="156755"/>
                </a:lnTo>
                <a:lnTo>
                  <a:pt x="0" y="150223"/>
                </a:lnTo>
                <a:lnTo>
                  <a:pt x="0" y="143692"/>
                </a:lnTo>
                <a:lnTo>
                  <a:pt x="0" y="137160"/>
                </a:lnTo>
                <a:lnTo>
                  <a:pt x="0" y="130629"/>
                </a:lnTo>
                <a:lnTo>
                  <a:pt x="6532" y="117566"/>
                </a:lnTo>
                <a:lnTo>
                  <a:pt x="6532" y="104503"/>
                </a:lnTo>
                <a:lnTo>
                  <a:pt x="13063" y="91441"/>
                </a:lnTo>
                <a:lnTo>
                  <a:pt x="19594" y="78377"/>
                </a:lnTo>
                <a:lnTo>
                  <a:pt x="26126" y="65315"/>
                </a:lnTo>
                <a:lnTo>
                  <a:pt x="32657" y="52252"/>
                </a:lnTo>
                <a:lnTo>
                  <a:pt x="39188" y="39189"/>
                </a:lnTo>
                <a:lnTo>
                  <a:pt x="45721" y="32658"/>
                </a:lnTo>
                <a:lnTo>
                  <a:pt x="52251" y="26126"/>
                </a:lnTo>
                <a:lnTo>
                  <a:pt x="58783" y="19595"/>
                </a:lnTo>
                <a:lnTo>
                  <a:pt x="71845" y="13063"/>
                </a:lnTo>
                <a:lnTo>
                  <a:pt x="78377" y="6532"/>
                </a:lnTo>
                <a:lnTo>
                  <a:pt x="84909" y="6532"/>
                </a:lnTo>
                <a:lnTo>
                  <a:pt x="91440" y="6532"/>
                </a:lnTo>
                <a:lnTo>
                  <a:pt x="104503" y="0"/>
                </a:lnTo>
                <a:lnTo>
                  <a:pt x="111034" y="0"/>
                </a:lnTo>
                <a:lnTo>
                  <a:pt x="124097" y="0"/>
                </a:lnTo>
                <a:lnTo>
                  <a:pt x="124097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6635931" y="3664131"/>
            <a:ext cx="424544" cy="437607"/>
          </a:xfrm>
          <a:custGeom>
            <a:avLst/>
            <a:gdLst/>
            <a:ahLst/>
            <a:cxnLst/>
            <a:rect l="l" t="t" r="r" b="b"/>
            <a:pathLst>
              <a:path w="424544" h="437607" extrusionOk="0">
                <a:moveTo>
                  <a:pt x="84908" y="111035"/>
                </a:moveTo>
                <a:lnTo>
                  <a:pt x="91441" y="111035"/>
                </a:lnTo>
                <a:lnTo>
                  <a:pt x="97972" y="104503"/>
                </a:lnTo>
                <a:lnTo>
                  <a:pt x="111035" y="97972"/>
                </a:lnTo>
                <a:lnTo>
                  <a:pt x="117566" y="91441"/>
                </a:lnTo>
                <a:lnTo>
                  <a:pt x="124097" y="84909"/>
                </a:lnTo>
                <a:lnTo>
                  <a:pt x="137160" y="71846"/>
                </a:lnTo>
                <a:lnTo>
                  <a:pt x="137160" y="65315"/>
                </a:lnTo>
                <a:lnTo>
                  <a:pt x="143692" y="52252"/>
                </a:lnTo>
                <a:lnTo>
                  <a:pt x="150224" y="45720"/>
                </a:lnTo>
                <a:lnTo>
                  <a:pt x="143692" y="32658"/>
                </a:lnTo>
                <a:lnTo>
                  <a:pt x="143692" y="26126"/>
                </a:lnTo>
                <a:lnTo>
                  <a:pt x="143692" y="19595"/>
                </a:lnTo>
                <a:lnTo>
                  <a:pt x="143692" y="13063"/>
                </a:lnTo>
                <a:lnTo>
                  <a:pt x="137160" y="6532"/>
                </a:lnTo>
                <a:lnTo>
                  <a:pt x="137160" y="0"/>
                </a:lnTo>
                <a:lnTo>
                  <a:pt x="130630" y="0"/>
                </a:lnTo>
                <a:lnTo>
                  <a:pt x="124097" y="0"/>
                </a:lnTo>
                <a:lnTo>
                  <a:pt x="117566" y="0"/>
                </a:lnTo>
                <a:lnTo>
                  <a:pt x="111035" y="0"/>
                </a:lnTo>
                <a:lnTo>
                  <a:pt x="97972" y="6532"/>
                </a:lnTo>
                <a:lnTo>
                  <a:pt x="91441" y="6532"/>
                </a:lnTo>
                <a:lnTo>
                  <a:pt x="78378" y="13063"/>
                </a:lnTo>
                <a:lnTo>
                  <a:pt x="58783" y="26126"/>
                </a:lnTo>
                <a:lnTo>
                  <a:pt x="52252" y="32658"/>
                </a:lnTo>
                <a:lnTo>
                  <a:pt x="32657" y="45720"/>
                </a:lnTo>
                <a:lnTo>
                  <a:pt x="26126" y="52252"/>
                </a:lnTo>
                <a:lnTo>
                  <a:pt x="19595" y="65315"/>
                </a:lnTo>
                <a:lnTo>
                  <a:pt x="6532" y="78377"/>
                </a:lnTo>
                <a:lnTo>
                  <a:pt x="6532" y="84909"/>
                </a:lnTo>
                <a:lnTo>
                  <a:pt x="0" y="97972"/>
                </a:lnTo>
                <a:lnTo>
                  <a:pt x="0" y="104503"/>
                </a:lnTo>
                <a:lnTo>
                  <a:pt x="0" y="111035"/>
                </a:lnTo>
                <a:lnTo>
                  <a:pt x="6532" y="117566"/>
                </a:lnTo>
                <a:lnTo>
                  <a:pt x="6532" y="124097"/>
                </a:lnTo>
                <a:lnTo>
                  <a:pt x="6532" y="130629"/>
                </a:lnTo>
                <a:lnTo>
                  <a:pt x="19595" y="137160"/>
                </a:lnTo>
                <a:lnTo>
                  <a:pt x="26126" y="137160"/>
                </a:lnTo>
                <a:lnTo>
                  <a:pt x="32657" y="143692"/>
                </a:lnTo>
                <a:lnTo>
                  <a:pt x="45720" y="143692"/>
                </a:lnTo>
                <a:lnTo>
                  <a:pt x="52252" y="143692"/>
                </a:lnTo>
                <a:lnTo>
                  <a:pt x="58783" y="143692"/>
                </a:lnTo>
                <a:lnTo>
                  <a:pt x="71846" y="137160"/>
                </a:lnTo>
                <a:lnTo>
                  <a:pt x="78378" y="137160"/>
                </a:lnTo>
                <a:lnTo>
                  <a:pt x="84908" y="130629"/>
                </a:lnTo>
                <a:lnTo>
                  <a:pt x="91441" y="117566"/>
                </a:lnTo>
                <a:lnTo>
                  <a:pt x="104503" y="111035"/>
                </a:lnTo>
                <a:lnTo>
                  <a:pt x="111035" y="104503"/>
                </a:lnTo>
                <a:lnTo>
                  <a:pt x="117566" y="91441"/>
                </a:lnTo>
                <a:lnTo>
                  <a:pt x="124097" y="84909"/>
                </a:lnTo>
                <a:lnTo>
                  <a:pt x="124097" y="71846"/>
                </a:lnTo>
                <a:lnTo>
                  <a:pt x="130630" y="65315"/>
                </a:lnTo>
                <a:lnTo>
                  <a:pt x="137160" y="58783"/>
                </a:lnTo>
                <a:lnTo>
                  <a:pt x="137160" y="58783"/>
                </a:lnTo>
                <a:lnTo>
                  <a:pt x="137160" y="52252"/>
                </a:lnTo>
                <a:lnTo>
                  <a:pt x="137160" y="52252"/>
                </a:lnTo>
                <a:lnTo>
                  <a:pt x="137160" y="45720"/>
                </a:lnTo>
                <a:lnTo>
                  <a:pt x="143692" y="45720"/>
                </a:lnTo>
                <a:lnTo>
                  <a:pt x="143692" y="45720"/>
                </a:lnTo>
                <a:lnTo>
                  <a:pt x="143692" y="45720"/>
                </a:lnTo>
                <a:lnTo>
                  <a:pt x="143692" y="52252"/>
                </a:lnTo>
                <a:lnTo>
                  <a:pt x="143692" y="58783"/>
                </a:lnTo>
                <a:lnTo>
                  <a:pt x="143692" y="65315"/>
                </a:lnTo>
                <a:lnTo>
                  <a:pt x="143692" y="71846"/>
                </a:lnTo>
                <a:lnTo>
                  <a:pt x="143692" y="84909"/>
                </a:lnTo>
                <a:lnTo>
                  <a:pt x="143692" y="97972"/>
                </a:lnTo>
                <a:lnTo>
                  <a:pt x="143692" y="111035"/>
                </a:lnTo>
                <a:lnTo>
                  <a:pt x="150224" y="124097"/>
                </a:lnTo>
                <a:lnTo>
                  <a:pt x="150224" y="143692"/>
                </a:lnTo>
                <a:lnTo>
                  <a:pt x="150224" y="163286"/>
                </a:lnTo>
                <a:lnTo>
                  <a:pt x="150224" y="182880"/>
                </a:lnTo>
                <a:lnTo>
                  <a:pt x="150224" y="202474"/>
                </a:lnTo>
                <a:lnTo>
                  <a:pt x="156754" y="222069"/>
                </a:lnTo>
                <a:lnTo>
                  <a:pt x="156754" y="241663"/>
                </a:lnTo>
                <a:lnTo>
                  <a:pt x="156754" y="261258"/>
                </a:lnTo>
                <a:lnTo>
                  <a:pt x="156754" y="280852"/>
                </a:lnTo>
                <a:lnTo>
                  <a:pt x="150224" y="306977"/>
                </a:lnTo>
                <a:lnTo>
                  <a:pt x="150224" y="320041"/>
                </a:lnTo>
                <a:lnTo>
                  <a:pt x="143692" y="339635"/>
                </a:lnTo>
                <a:lnTo>
                  <a:pt x="143692" y="359229"/>
                </a:lnTo>
                <a:lnTo>
                  <a:pt x="137160" y="372292"/>
                </a:lnTo>
                <a:lnTo>
                  <a:pt x="130630" y="385355"/>
                </a:lnTo>
                <a:lnTo>
                  <a:pt x="124097" y="391886"/>
                </a:lnTo>
                <a:lnTo>
                  <a:pt x="124097" y="398418"/>
                </a:lnTo>
                <a:lnTo>
                  <a:pt x="117566" y="404949"/>
                </a:lnTo>
                <a:lnTo>
                  <a:pt x="111035" y="411480"/>
                </a:lnTo>
                <a:lnTo>
                  <a:pt x="104503" y="411480"/>
                </a:lnTo>
                <a:lnTo>
                  <a:pt x="97972" y="411480"/>
                </a:lnTo>
                <a:lnTo>
                  <a:pt x="97972" y="411480"/>
                </a:lnTo>
                <a:lnTo>
                  <a:pt x="91441" y="411480"/>
                </a:lnTo>
                <a:lnTo>
                  <a:pt x="91441" y="411480"/>
                </a:lnTo>
                <a:lnTo>
                  <a:pt x="78378" y="404949"/>
                </a:lnTo>
                <a:lnTo>
                  <a:pt x="78378" y="398418"/>
                </a:lnTo>
                <a:lnTo>
                  <a:pt x="78378" y="385355"/>
                </a:lnTo>
                <a:lnTo>
                  <a:pt x="78378" y="372292"/>
                </a:lnTo>
                <a:lnTo>
                  <a:pt x="78378" y="359229"/>
                </a:lnTo>
                <a:lnTo>
                  <a:pt x="78378" y="346166"/>
                </a:lnTo>
                <a:lnTo>
                  <a:pt x="84908" y="326572"/>
                </a:lnTo>
                <a:lnTo>
                  <a:pt x="84908" y="313509"/>
                </a:lnTo>
                <a:lnTo>
                  <a:pt x="91441" y="300446"/>
                </a:lnTo>
                <a:lnTo>
                  <a:pt x="97972" y="280852"/>
                </a:lnTo>
                <a:lnTo>
                  <a:pt x="104503" y="267789"/>
                </a:lnTo>
                <a:lnTo>
                  <a:pt x="111035" y="248195"/>
                </a:lnTo>
                <a:lnTo>
                  <a:pt x="124097" y="235132"/>
                </a:lnTo>
                <a:lnTo>
                  <a:pt x="130630" y="215538"/>
                </a:lnTo>
                <a:lnTo>
                  <a:pt x="137160" y="202474"/>
                </a:lnTo>
                <a:lnTo>
                  <a:pt x="150224" y="189412"/>
                </a:lnTo>
                <a:lnTo>
                  <a:pt x="163286" y="176349"/>
                </a:lnTo>
                <a:lnTo>
                  <a:pt x="169818" y="156755"/>
                </a:lnTo>
                <a:lnTo>
                  <a:pt x="182880" y="143692"/>
                </a:lnTo>
                <a:lnTo>
                  <a:pt x="195943" y="130629"/>
                </a:lnTo>
                <a:lnTo>
                  <a:pt x="209006" y="117566"/>
                </a:lnTo>
                <a:lnTo>
                  <a:pt x="215538" y="104503"/>
                </a:lnTo>
                <a:lnTo>
                  <a:pt x="228600" y="91441"/>
                </a:lnTo>
                <a:lnTo>
                  <a:pt x="235132" y="84909"/>
                </a:lnTo>
                <a:lnTo>
                  <a:pt x="241663" y="71846"/>
                </a:lnTo>
                <a:lnTo>
                  <a:pt x="254726" y="58783"/>
                </a:lnTo>
                <a:lnTo>
                  <a:pt x="261257" y="52252"/>
                </a:lnTo>
                <a:lnTo>
                  <a:pt x="261257" y="45720"/>
                </a:lnTo>
                <a:lnTo>
                  <a:pt x="267789" y="39189"/>
                </a:lnTo>
                <a:lnTo>
                  <a:pt x="274320" y="32658"/>
                </a:lnTo>
                <a:lnTo>
                  <a:pt x="274320" y="32658"/>
                </a:lnTo>
                <a:lnTo>
                  <a:pt x="274320" y="26126"/>
                </a:lnTo>
                <a:lnTo>
                  <a:pt x="274320" y="26126"/>
                </a:lnTo>
                <a:lnTo>
                  <a:pt x="274320" y="26126"/>
                </a:lnTo>
                <a:lnTo>
                  <a:pt x="274320" y="26126"/>
                </a:lnTo>
                <a:lnTo>
                  <a:pt x="274320" y="26126"/>
                </a:lnTo>
                <a:lnTo>
                  <a:pt x="274320" y="32658"/>
                </a:lnTo>
                <a:lnTo>
                  <a:pt x="274320" y="39189"/>
                </a:lnTo>
                <a:lnTo>
                  <a:pt x="267789" y="45720"/>
                </a:lnTo>
                <a:lnTo>
                  <a:pt x="261257" y="52252"/>
                </a:lnTo>
                <a:lnTo>
                  <a:pt x="261257" y="58783"/>
                </a:lnTo>
                <a:lnTo>
                  <a:pt x="261257" y="71846"/>
                </a:lnTo>
                <a:lnTo>
                  <a:pt x="254726" y="84909"/>
                </a:lnTo>
                <a:lnTo>
                  <a:pt x="254726" y="91441"/>
                </a:lnTo>
                <a:lnTo>
                  <a:pt x="254726" y="104503"/>
                </a:lnTo>
                <a:lnTo>
                  <a:pt x="254726" y="111035"/>
                </a:lnTo>
                <a:lnTo>
                  <a:pt x="254726" y="117566"/>
                </a:lnTo>
                <a:lnTo>
                  <a:pt x="261257" y="124097"/>
                </a:lnTo>
                <a:lnTo>
                  <a:pt x="261257" y="137160"/>
                </a:lnTo>
                <a:lnTo>
                  <a:pt x="267789" y="137160"/>
                </a:lnTo>
                <a:lnTo>
                  <a:pt x="274320" y="143692"/>
                </a:lnTo>
                <a:lnTo>
                  <a:pt x="274320" y="143692"/>
                </a:lnTo>
                <a:lnTo>
                  <a:pt x="287383" y="150223"/>
                </a:lnTo>
                <a:lnTo>
                  <a:pt x="293914" y="150223"/>
                </a:lnTo>
                <a:lnTo>
                  <a:pt x="300446" y="150223"/>
                </a:lnTo>
                <a:lnTo>
                  <a:pt x="306978" y="143692"/>
                </a:lnTo>
                <a:lnTo>
                  <a:pt x="320041" y="143692"/>
                </a:lnTo>
                <a:lnTo>
                  <a:pt x="326572" y="137160"/>
                </a:lnTo>
                <a:lnTo>
                  <a:pt x="333103" y="137160"/>
                </a:lnTo>
                <a:lnTo>
                  <a:pt x="346166" y="124097"/>
                </a:lnTo>
                <a:lnTo>
                  <a:pt x="352697" y="117566"/>
                </a:lnTo>
                <a:lnTo>
                  <a:pt x="359230" y="104503"/>
                </a:lnTo>
                <a:lnTo>
                  <a:pt x="365760" y="97972"/>
                </a:lnTo>
                <a:lnTo>
                  <a:pt x="372292" y="84909"/>
                </a:lnTo>
                <a:lnTo>
                  <a:pt x="378824" y="71846"/>
                </a:lnTo>
                <a:lnTo>
                  <a:pt x="378824" y="58783"/>
                </a:lnTo>
                <a:lnTo>
                  <a:pt x="385354" y="52252"/>
                </a:lnTo>
                <a:lnTo>
                  <a:pt x="385354" y="39189"/>
                </a:lnTo>
                <a:lnTo>
                  <a:pt x="391886" y="32658"/>
                </a:lnTo>
                <a:lnTo>
                  <a:pt x="391886" y="19595"/>
                </a:lnTo>
                <a:lnTo>
                  <a:pt x="391886" y="13063"/>
                </a:lnTo>
                <a:lnTo>
                  <a:pt x="391886" y="13063"/>
                </a:lnTo>
                <a:lnTo>
                  <a:pt x="391886" y="6532"/>
                </a:lnTo>
                <a:lnTo>
                  <a:pt x="391886" y="6532"/>
                </a:lnTo>
                <a:lnTo>
                  <a:pt x="391886" y="6532"/>
                </a:lnTo>
                <a:lnTo>
                  <a:pt x="391886" y="6532"/>
                </a:lnTo>
                <a:lnTo>
                  <a:pt x="391886" y="6532"/>
                </a:lnTo>
                <a:lnTo>
                  <a:pt x="391886" y="6532"/>
                </a:lnTo>
                <a:lnTo>
                  <a:pt x="385354" y="13063"/>
                </a:lnTo>
                <a:lnTo>
                  <a:pt x="385354" y="19595"/>
                </a:lnTo>
                <a:lnTo>
                  <a:pt x="385354" y="32658"/>
                </a:lnTo>
                <a:lnTo>
                  <a:pt x="385354" y="45720"/>
                </a:lnTo>
                <a:lnTo>
                  <a:pt x="385354" y="52252"/>
                </a:lnTo>
                <a:lnTo>
                  <a:pt x="385354" y="65315"/>
                </a:lnTo>
                <a:lnTo>
                  <a:pt x="385354" y="84909"/>
                </a:lnTo>
                <a:lnTo>
                  <a:pt x="385354" y="104503"/>
                </a:lnTo>
                <a:lnTo>
                  <a:pt x="391886" y="117566"/>
                </a:lnTo>
                <a:lnTo>
                  <a:pt x="391886" y="137160"/>
                </a:lnTo>
                <a:lnTo>
                  <a:pt x="391886" y="156755"/>
                </a:lnTo>
                <a:lnTo>
                  <a:pt x="398418" y="176349"/>
                </a:lnTo>
                <a:lnTo>
                  <a:pt x="398418" y="195943"/>
                </a:lnTo>
                <a:lnTo>
                  <a:pt x="404949" y="215538"/>
                </a:lnTo>
                <a:lnTo>
                  <a:pt x="404949" y="241663"/>
                </a:lnTo>
                <a:lnTo>
                  <a:pt x="404949" y="261258"/>
                </a:lnTo>
                <a:lnTo>
                  <a:pt x="404949" y="280852"/>
                </a:lnTo>
                <a:lnTo>
                  <a:pt x="404949" y="306977"/>
                </a:lnTo>
                <a:lnTo>
                  <a:pt x="404949" y="320041"/>
                </a:lnTo>
                <a:lnTo>
                  <a:pt x="404949" y="339635"/>
                </a:lnTo>
                <a:lnTo>
                  <a:pt x="404949" y="359229"/>
                </a:lnTo>
                <a:lnTo>
                  <a:pt x="404949" y="372292"/>
                </a:lnTo>
                <a:lnTo>
                  <a:pt x="398418" y="385355"/>
                </a:lnTo>
                <a:lnTo>
                  <a:pt x="391886" y="398418"/>
                </a:lnTo>
                <a:lnTo>
                  <a:pt x="391886" y="411480"/>
                </a:lnTo>
                <a:lnTo>
                  <a:pt x="385354" y="418012"/>
                </a:lnTo>
                <a:lnTo>
                  <a:pt x="378824" y="424543"/>
                </a:lnTo>
                <a:lnTo>
                  <a:pt x="378824" y="431074"/>
                </a:lnTo>
                <a:lnTo>
                  <a:pt x="372292" y="431074"/>
                </a:lnTo>
                <a:lnTo>
                  <a:pt x="365760" y="437606"/>
                </a:lnTo>
                <a:lnTo>
                  <a:pt x="359230" y="437606"/>
                </a:lnTo>
                <a:lnTo>
                  <a:pt x="352697" y="437606"/>
                </a:lnTo>
                <a:lnTo>
                  <a:pt x="352697" y="437606"/>
                </a:lnTo>
                <a:lnTo>
                  <a:pt x="346166" y="431074"/>
                </a:lnTo>
                <a:lnTo>
                  <a:pt x="339635" y="431074"/>
                </a:lnTo>
                <a:lnTo>
                  <a:pt x="333103" y="424543"/>
                </a:lnTo>
                <a:lnTo>
                  <a:pt x="326572" y="418012"/>
                </a:lnTo>
                <a:lnTo>
                  <a:pt x="326572" y="404949"/>
                </a:lnTo>
                <a:lnTo>
                  <a:pt x="320041" y="398418"/>
                </a:lnTo>
                <a:lnTo>
                  <a:pt x="320041" y="385355"/>
                </a:lnTo>
                <a:lnTo>
                  <a:pt x="320041" y="372292"/>
                </a:lnTo>
                <a:lnTo>
                  <a:pt x="320041" y="359229"/>
                </a:lnTo>
                <a:lnTo>
                  <a:pt x="320041" y="339635"/>
                </a:lnTo>
                <a:lnTo>
                  <a:pt x="320041" y="320041"/>
                </a:lnTo>
                <a:lnTo>
                  <a:pt x="320041" y="306977"/>
                </a:lnTo>
                <a:lnTo>
                  <a:pt x="326572" y="293915"/>
                </a:lnTo>
                <a:lnTo>
                  <a:pt x="333103" y="274320"/>
                </a:lnTo>
                <a:lnTo>
                  <a:pt x="333103" y="261258"/>
                </a:lnTo>
                <a:lnTo>
                  <a:pt x="339635" y="241663"/>
                </a:lnTo>
                <a:lnTo>
                  <a:pt x="346166" y="228600"/>
                </a:lnTo>
                <a:lnTo>
                  <a:pt x="352697" y="215538"/>
                </a:lnTo>
                <a:lnTo>
                  <a:pt x="365760" y="202474"/>
                </a:lnTo>
                <a:lnTo>
                  <a:pt x="372292" y="195943"/>
                </a:lnTo>
                <a:lnTo>
                  <a:pt x="378824" y="189412"/>
                </a:lnTo>
                <a:lnTo>
                  <a:pt x="385354" y="182880"/>
                </a:lnTo>
                <a:lnTo>
                  <a:pt x="391886" y="182880"/>
                </a:lnTo>
                <a:lnTo>
                  <a:pt x="398418" y="176349"/>
                </a:lnTo>
                <a:lnTo>
                  <a:pt x="404949" y="176349"/>
                </a:lnTo>
                <a:lnTo>
                  <a:pt x="411480" y="169818"/>
                </a:lnTo>
                <a:lnTo>
                  <a:pt x="411480" y="169818"/>
                </a:lnTo>
                <a:lnTo>
                  <a:pt x="418012" y="169818"/>
                </a:lnTo>
                <a:lnTo>
                  <a:pt x="424543" y="169818"/>
                </a:lnTo>
                <a:lnTo>
                  <a:pt x="424543" y="169818"/>
                </a:lnTo>
                <a:lnTo>
                  <a:pt x="424543" y="169818"/>
                </a:lnTo>
                <a:lnTo>
                  <a:pt x="424543" y="169818"/>
                </a:lnTo>
                <a:lnTo>
                  <a:pt x="424543" y="176349"/>
                </a:lnTo>
                <a:lnTo>
                  <a:pt x="424543" y="176349"/>
                </a:lnTo>
                <a:lnTo>
                  <a:pt x="424543" y="176349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7158445" y="3807823"/>
            <a:ext cx="1" cy="6532"/>
          </a:xfrm>
          <a:custGeom>
            <a:avLst/>
            <a:gdLst/>
            <a:ahLst/>
            <a:cxnLst/>
            <a:rect l="l" t="t" r="r" b="b"/>
            <a:pathLst>
              <a:path w="1" h="6532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7164977" y="3631474"/>
            <a:ext cx="365761" cy="124099"/>
          </a:xfrm>
          <a:custGeom>
            <a:avLst/>
            <a:gdLst/>
            <a:ahLst/>
            <a:cxnLst/>
            <a:rect l="l" t="t" r="r" b="b"/>
            <a:pathLst>
              <a:path w="365761" h="124099" extrusionOk="0">
                <a:moveTo>
                  <a:pt x="0" y="78377"/>
                </a:move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6532" y="78377"/>
                </a:lnTo>
                <a:lnTo>
                  <a:pt x="13062" y="78377"/>
                </a:lnTo>
                <a:lnTo>
                  <a:pt x="26126" y="78377"/>
                </a:lnTo>
                <a:lnTo>
                  <a:pt x="26126" y="78377"/>
                </a:lnTo>
                <a:lnTo>
                  <a:pt x="39189" y="78377"/>
                </a:lnTo>
                <a:lnTo>
                  <a:pt x="52251" y="71846"/>
                </a:lnTo>
                <a:lnTo>
                  <a:pt x="58783" y="71846"/>
                </a:lnTo>
                <a:lnTo>
                  <a:pt x="71846" y="71846"/>
                </a:lnTo>
                <a:lnTo>
                  <a:pt x="84908" y="71846"/>
                </a:lnTo>
                <a:lnTo>
                  <a:pt x="104503" y="71846"/>
                </a:lnTo>
                <a:lnTo>
                  <a:pt x="117566" y="71846"/>
                </a:lnTo>
                <a:lnTo>
                  <a:pt x="130629" y="65315"/>
                </a:lnTo>
                <a:lnTo>
                  <a:pt x="150223" y="65315"/>
                </a:lnTo>
                <a:lnTo>
                  <a:pt x="163286" y="65315"/>
                </a:lnTo>
                <a:lnTo>
                  <a:pt x="182880" y="65315"/>
                </a:lnTo>
                <a:lnTo>
                  <a:pt x="202474" y="65315"/>
                </a:lnTo>
                <a:lnTo>
                  <a:pt x="222068" y="65315"/>
                </a:lnTo>
                <a:lnTo>
                  <a:pt x="235132" y="65315"/>
                </a:lnTo>
                <a:lnTo>
                  <a:pt x="254726" y="65315"/>
                </a:lnTo>
                <a:lnTo>
                  <a:pt x="274320" y="65315"/>
                </a:lnTo>
                <a:lnTo>
                  <a:pt x="287383" y="65315"/>
                </a:lnTo>
                <a:lnTo>
                  <a:pt x="306978" y="58783"/>
                </a:lnTo>
                <a:lnTo>
                  <a:pt x="313508" y="58783"/>
                </a:lnTo>
                <a:lnTo>
                  <a:pt x="326572" y="52252"/>
                </a:lnTo>
                <a:lnTo>
                  <a:pt x="339634" y="52252"/>
                </a:lnTo>
                <a:lnTo>
                  <a:pt x="346166" y="52252"/>
                </a:lnTo>
                <a:lnTo>
                  <a:pt x="352697" y="52252"/>
                </a:lnTo>
                <a:lnTo>
                  <a:pt x="359229" y="52252"/>
                </a:lnTo>
                <a:lnTo>
                  <a:pt x="359229" y="52252"/>
                </a:lnTo>
                <a:lnTo>
                  <a:pt x="365760" y="52252"/>
                </a:lnTo>
                <a:lnTo>
                  <a:pt x="365760" y="45720"/>
                </a:lnTo>
                <a:lnTo>
                  <a:pt x="365760" y="45720"/>
                </a:lnTo>
                <a:lnTo>
                  <a:pt x="365760" y="45720"/>
                </a:lnTo>
                <a:lnTo>
                  <a:pt x="359229" y="39189"/>
                </a:lnTo>
                <a:lnTo>
                  <a:pt x="359229" y="39189"/>
                </a:lnTo>
                <a:lnTo>
                  <a:pt x="352697" y="32657"/>
                </a:lnTo>
                <a:lnTo>
                  <a:pt x="339634" y="32657"/>
                </a:lnTo>
                <a:lnTo>
                  <a:pt x="333103" y="26126"/>
                </a:lnTo>
                <a:lnTo>
                  <a:pt x="326572" y="19595"/>
                </a:lnTo>
                <a:lnTo>
                  <a:pt x="320040" y="19595"/>
                </a:lnTo>
                <a:lnTo>
                  <a:pt x="306978" y="13063"/>
                </a:lnTo>
                <a:lnTo>
                  <a:pt x="300446" y="13063"/>
                </a:lnTo>
                <a:lnTo>
                  <a:pt x="287383" y="13063"/>
                </a:lnTo>
                <a:lnTo>
                  <a:pt x="280851" y="6531"/>
                </a:lnTo>
                <a:lnTo>
                  <a:pt x="274320" y="0"/>
                </a:lnTo>
                <a:lnTo>
                  <a:pt x="267789" y="0"/>
                </a:lnTo>
                <a:lnTo>
                  <a:pt x="261257" y="0"/>
                </a:lnTo>
                <a:lnTo>
                  <a:pt x="261257" y="0"/>
                </a:lnTo>
                <a:lnTo>
                  <a:pt x="254726" y="0"/>
                </a:lnTo>
                <a:lnTo>
                  <a:pt x="254726" y="0"/>
                </a:lnTo>
                <a:lnTo>
                  <a:pt x="254726" y="0"/>
                </a:lnTo>
                <a:lnTo>
                  <a:pt x="254726" y="0"/>
                </a:lnTo>
                <a:lnTo>
                  <a:pt x="254726" y="0"/>
                </a:lnTo>
                <a:lnTo>
                  <a:pt x="261257" y="0"/>
                </a:lnTo>
                <a:lnTo>
                  <a:pt x="261257" y="0"/>
                </a:lnTo>
                <a:lnTo>
                  <a:pt x="267789" y="0"/>
                </a:lnTo>
                <a:lnTo>
                  <a:pt x="274320" y="0"/>
                </a:lnTo>
                <a:lnTo>
                  <a:pt x="280851" y="6531"/>
                </a:lnTo>
                <a:lnTo>
                  <a:pt x="293914" y="13063"/>
                </a:lnTo>
                <a:lnTo>
                  <a:pt x="300446" y="13063"/>
                </a:lnTo>
                <a:lnTo>
                  <a:pt x="313508" y="13063"/>
                </a:lnTo>
                <a:lnTo>
                  <a:pt x="320040" y="19595"/>
                </a:lnTo>
                <a:lnTo>
                  <a:pt x="326572" y="19595"/>
                </a:lnTo>
                <a:lnTo>
                  <a:pt x="333103" y="26126"/>
                </a:lnTo>
                <a:lnTo>
                  <a:pt x="339634" y="32657"/>
                </a:lnTo>
                <a:lnTo>
                  <a:pt x="346166" y="32657"/>
                </a:lnTo>
                <a:lnTo>
                  <a:pt x="346166" y="39189"/>
                </a:lnTo>
                <a:lnTo>
                  <a:pt x="352697" y="45720"/>
                </a:lnTo>
                <a:lnTo>
                  <a:pt x="352697" y="52252"/>
                </a:lnTo>
                <a:lnTo>
                  <a:pt x="352697" y="52252"/>
                </a:lnTo>
                <a:lnTo>
                  <a:pt x="352697" y="65315"/>
                </a:lnTo>
                <a:lnTo>
                  <a:pt x="352697" y="71846"/>
                </a:lnTo>
                <a:lnTo>
                  <a:pt x="346166" y="78377"/>
                </a:lnTo>
                <a:lnTo>
                  <a:pt x="346166" y="78377"/>
                </a:lnTo>
                <a:lnTo>
                  <a:pt x="339634" y="84909"/>
                </a:lnTo>
                <a:lnTo>
                  <a:pt x="339634" y="91440"/>
                </a:lnTo>
                <a:lnTo>
                  <a:pt x="326572" y="97972"/>
                </a:lnTo>
                <a:lnTo>
                  <a:pt x="326572" y="104503"/>
                </a:lnTo>
                <a:lnTo>
                  <a:pt x="320040" y="104503"/>
                </a:lnTo>
                <a:lnTo>
                  <a:pt x="313508" y="111034"/>
                </a:lnTo>
                <a:lnTo>
                  <a:pt x="306978" y="117566"/>
                </a:lnTo>
                <a:lnTo>
                  <a:pt x="306978" y="117566"/>
                </a:lnTo>
                <a:lnTo>
                  <a:pt x="300446" y="117566"/>
                </a:lnTo>
                <a:lnTo>
                  <a:pt x="300446" y="117566"/>
                </a:lnTo>
                <a:lnTo>
                  <a:pt x="293914" y="124098"/>
                </a:lnTo>
                <a:lnTo>
                  <a:pt x="293914" y="124098"/>
                </a:lnTo>
                <a:lnTo>
                  <a:pt x="293914" y="124098"/>
                </a:lnTo>
                <a:lnTo>
                  <a:pt x="293914" y="124098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7654834" y="3513908"/>
            <a:ext cx="182881" cy="306979"/>
          </a:xfrm>
          <a:custGeom>
            <a:avLst/>
            <a:gdLst/>
            <a:ahLst/>
            <a:cxnLst/>
            <a:rect l="l" t="t" r="r" b="b"/>
            <a:pathLst>
              <a:path w="182881" h="306979" extrusionOk="0">
                <a:moveTo>
                  <a:pt x="0" y="84909"/>
                </a:moveTo>
                <a:lnTo>
                  <a:pt x="0" y="84909"/>
                </a:lnTo>
                <a:lnTo>
                  <a:pt x="0" y="91441"/>
                </a:lnTo>
                <a:lnTo>
                  <a:pt x="0" y="97972"/>
                </a:lnTo>
                <a:lnTo>
                  <a:pt x="0" y="104503"/>
                </a:lnTo>
                <a:lnTo>
                  <a:pt x="0" y="111035"/>
                </a:lnTo>
                <a:lnTo>
                  <a:pt x="0" y="124097"/>
                </a:lnTo>
                <a:lnTo>
                  <a:pt x="0" y="137161"/>
                </a:lnTo>
                <a:lnTo>
                  <a:pt x="0" y="150223"/>
                </a:lnTo>
                <a:lnTo>
                  <a:pt x="6532" y="163286"/>
                </a:lnTo>
                <a:lnTo>
                  <a:pt x="6532" y="176349"/>
                </a:lnTo>
                <a:lnTo>
                  <a:pt x="13063" y="189412"/>
                </a:lnTo>
                <a:lnTo>
                  <a:pt x="13063" y="202475"/>
                </a:lnTo>
                <a:lnTo>
                  <a:pt x="13063" y="215538"/>
                </a:lnTo>
                <a:lnTo>
                  <a:pt x="13063" y="228600"/>
                </a:lnTo>
                <a:lnTo>
                  <a:pt x="13063" y="241664"/>
                </a:lnTo>
                <a:lnTo>
                  <a:pt x="13063" y="254726"/>
                </a:lnTo>
                <a:lnTo>
                  <a:pt x="13063" y="261258"/>
                </a:lnTo>
                <a:lnTo>
                  <a:pt x="13063" y="267789"/>
                </a:lnTo>
                <a:lnTo>
                  <a:pt x="13063" y="274320"/>
                </a:lnTo>
                <a:lnTo>
                  <a:pt x="13063" y="280852"/>
                </a:lnTo>
                <a:lnTo>
                  <a:pt x="13063" y="287383"/>
                </a:lnTo>
                <a:lnTo>
                  <a:pt x="13063" y="287383"/>
                </a:lnTo>
                <a:lnTo>
                  <a:pt x="13063" y="287383"/>
                </a:lnTo>
                <a:lnTo>
                  <a:pt x="13063" y="287383"/>
                </a:lnTo>
                <a:lnTo>
                  <a:pt x="13063" y="293915"/>
                </a:lnTo>
                <a:lnTo>
                  <a:pt x="13063" y="287383"/>
                </a:lnTo>
                <a:lnTo>
                  <a:pt x="13063" y="287383"/>
                </a:lnTo>
                <a:lnTo>
                  <a:pt x="13063" y="280852"/>
                </a:lnTo>
                <a:lnTo>
                  <a:pt x="13063" y="274320"/>
                </a:lnTo>
                <a:lnTo>
                  <a:pt x="13063" y="261258"/>
                </a:lnTo>
                <a:lnTo>
                  <a:pt x="13063" y="254726"/>
                </a:lnTo>
                <a:lnTo>
                  <a:pt x="6532" y="235132"/>
                </a:lnTo>
                <a:lnTo>
                  <a:pt x="6532" y="222069"/>
                </a:lnTo>
                <a:lnTo>
                  <a:pt x="6532" y="209006"/>
                </a:lnTo>
                <a:lnTo>
                  <a:pt x="13063" y="189412"/>
                </a:lnTo>
                <a:lnTo>
                  <a:pt x="13063" y="176349"/>
                </a:lnTo>
                <a:lnTo>
                  <a:pt x="13063" y="156755"/>
                </a:lnTo>
                <a:lnTo>
                  <a:pt x="13063" y="143692"/>
                </a:lnTo>
                <a:lnTo>
                  <a:pt x="19594" y="124097"/>
                </a:lnTo>
                <a:lnTo>
                  <a:pt x="26126" y="111035"/>
                </a:lnTo>
                <a:lnTo>
                  <a:pt x="32657" y="91441"/>
                </a:lnTo>
                <a:lnTo>
                  <a:pt x="39189" y="84909"/>
                </a:lnTo>
                <a:lnTo>
                  <a:pt x="45721" y="65315"/>
                </a:lnTo>
                <a:lnTo>
                  <a:pt x="52251" y="58783"/>
                </a:lnTo>
                <a:lnTo>
                  <a:pt x="58783" y="45720"/>
                </a:lnTo>
                <a:lnTo>
                  <a:pt x="71846" y="32658"/>
                </a:lnTo>
                <a:lnTo>
                  <a:pt x="78377" y="26126"/>
                </a:lnTo>
                <a:lnTo>
                  <a:pt x="91440" y="19595"/>
                </a:lnTo>
                <a:lnTo>
                  <a:pt x="104503" y="6532"/>
                </a:lnTo>
                <a:lnTo>
                  <a:pt x="117566" y="6532"/>
                </a:lnTo>
                <a:lnTo>
                  <a:pt x="124097" y="0"/>
                </a:lnTo>
                <a:lnTo>
                  <a:pt x="137160" y="0"/>
                </a:lnTo>
                <a:lnTo>
                  <a:pt x="137160" y="0"/>
                </a:lnTo>
                <a:lnTo>
                  <a:pt x="150223" y="0"/>
                </a:lnTo>
                <a:lnTo>
                  <a:pt x="156754" y="6532"/>
                </a:lnTo>
                <a:lnTo>
                  <a:pt x="163286" y="6532"/>
                </a:lnTo>
                <a:lnTo>
                  <a:pt x="163286" y="13064"/>
                </a:lnTo>
                <a:lnTo>
                  <a:pt x="169817" y="19595"/>
                </a:lnTo>
                <a:lnTo>
                  <a:pt x="176349" y="32658"/>
                </a:lnTo>
                <a:lnTo>
                  <a:pt x="176349" y="39189"/>
                </a:lnTo>
                <a:lnTo>
                  <a:pt x="169817" y="52252"/>
                </a:lnTo>
                <a:lnTo>
                  <a:pt x="169817" y="65315"/>
                </a:lnTo>
                <a:lnTo>
                  <a:pt x="163286" y="78378"/>
                </a:lnTo>
                <a:lnTo>
                  <a:pt x="156754" y="91441"/>
                </a:lnTo>
                <a:lnTo>
                  <a:pt x="150223" y="97972"/>
                </a:lnTo>
                <a:lnTo>
                  <a:pt x="143692" y="117566"/>
                </a:lnTo>
                <a:lnTo>
                  <a:pt x="130629" y="130629"/>
                </a:lnTo>
                <a:lnTo>
                  <a:pt x="117566" y="137161"/>
                </a:lnTo>
                <a:lnTo>
                  <a:pt x="104503" y="150223"/>
                </a:lnTo>
                <a:lnTo>
                  <a:pt x="91440" y="156755"/>
                </a:lnTo>
                <a:lnTo>
                  <a:pt x="78377" y="163286"/>
                </a:lnTo>
                <a:lnTo>
                  <a:pt x="65315" y="169818"/>
                </a:lnTo>
                <a:lnTo>
                  <a:pt x="58783" y="176349"/>
                </a:lnTo>
                <a:lnTo>
                  <a:pt x="45721" y="182881"/>
                </a:lnTo>
                <a:lnTo>
                  <a:pt x="32657" y="189412"/>
                </a:lnTo>
                <a:lnTo>
                  <a:pt x="26126" y="189412"/>
                </a:lnTo>
                <a:lnTo>
                  <a:pt x="19594" y="189412"/>
                </a:lnTo>
                <a:lnTo>
                  <a:pt x="13063" y="189412"/>
                </a:lnTo>
                <a:lnTo>
                  <a:pt x="13063" y="189412"/>
                </a:lnTo>
                <a:lnTo>
                  <a:pt x="13063" y="189412"/>
                </a:lnTo>
                <a:lnTo>
                  <a:pt x="13063" y="189412"/>
                </a:lnTo>
                <a:lnTo>
                  <a:pt x="13063" y="189412"/>
                </a:lnTo>
                <a:lnTo>
                  <a:pt x="13063" y="182881"/>
                </a:lnTo>
                <a:lnTo>
                  <a:pt x="13063" y="182881"/>
                </a:lnTo>
                <a:lnTo>
                  <a:pt x="19594" y="176349"/>
                </a:lnTo>
                <a:lnTo>
                  <a:pt x="26126" y="176349"/>
                </a:lnTo>
                <a:lnTo>
                  <a:pt x="32657" y="169818"/>
                </a:lnTo>
                <a:lnTo>
                  <a:pt x="32657" y="169818"/>
                </a:lnTo>
                <a:lnTo>
                  <a:pt x="45721" y="169818"/>
                </a:lnTo>
                <a:lnTo>
                  <a:pt x="52251" y="169818"/>
                </a:lnTo>
                <a:lnTo>
                  <a:pt x="58783" y="169818"/>
                </a:lnTo>
                <a:lnTo>
                  <a:pt x="65315" y="169818"/>
                </a:lnTo>
                <a:lnTo>
                  <a:pt x="71846" y="169818"/>
                </a:lnTo>
                <a:lnTo>
                  <a:pt x="78377" y="182881"/>
                </a:lnTo>
                <a:lnTo>
                  <a:pt x="84909" y="182881"/>
                </a:lnTo>
                <a:lnTo>
                  <a:pt x="91440" y="189412"/>
                </a:lnTo>
                <a:lnTo>
                  <a:pt x="97972" y="195943"/>
                </a:lnTo>
                <a:lnTo>
                  <a:pt x="104503" y="195943"/>
                </a:lnTo>
                <a:lnTo>
                  <a:pt x="104503" y="209006"/>
                </a:lnTo>
                <a:lnTo>
                  <a:pt x="117566" y="215538"/>
                </a:lnTo>
                <a:lnTo>
                  <a:pt x="124097" y="222069"/>
                </a:lnTo>
                <a:lnTo>
                  <a:pt x="130629" y="235132"/>
                </a:lnTo>
                <a:lnTo>
                  <a:pt x="137160" y="241664"/>
                </a:lnTo>
                <a:lnTo>
                  <a:pt x="137160" y="248195"/>
                </a:lnTo>
                <a:lnTo>
                  <a:pt x="137160" y="261258"/>
                </a:lnTo>
                <a:lnTo>
                  <a:pt x="143692" y="261258"/>
                </a:lnTo>
                <a:lnTo>
                  <a:pt x="150223" y="274320"/>
                </a:lnTo>
                <a:lnTo>
                  <a:pt x="150223" y="280852"/>
                </a:lnTo>
                <a:lnTo>
                  <a:pt x="150223" y="287383"/>
                </a:lnTo>
                <a:lnTo>
                  <a:pt x="156754" y="287383"/>
                </a:lnTo>
                <a:lnTo>
                  <a:pt x="163286" y="293915"/>
                </a:lnTo>
                <a:lnTo>
                  <a:pt x="163286" y="293915"/>
                </a:lnTo>
                <a:lnTo>
                  <a:pt x="176349" y="300446"/>
                </a:lnTo>
                <a:lnTo>
                  <a:pt x="182880" y="306978"/>
                </a:lnTo>
                <a:lnTo>
                  <a:pt x="182880" y="306978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7837714" y="3546566"/>
            <a:ext cx="385356" cy="248195"/>
          </a:xfrm>
          <a:custGeom>
            <a:avLst/>
            <a:gdLst/>
            <a:ahLst/>
            <a:cxnLst/>
            <a:rect l="l" t="t" r="r" b="b"/>
            <a:pathLst>
              <a:path w="385356" h="248195" extrusionOk="0">
                <a:moveTo>
                  <a:pt x="117566" y="189411"/>
                </a:moveTo>
                <a:lnTo>
                  <a:pt x="124097" y="182880"/>
                </a:lnTo>
                <a:lnTo>
                  <a:pt x="130629" y="169817"/>
                </a:lnTo>
                <a:lnTo>
                  <a:pt x="143692" y="163285"/>
                </a:lnTo>
                <a:lnTo>
                  <a:pt x="143692" y="150223"/>
                </a:lnTo>
                <a:lnTo>
                  <a:pt x="150223" y="137160"/>
                </a:lnTo>
                <a:lnTo>
                  <a:pt x="150223" y="124097"/>
                </a:lnTo>
                <a:lnTo>
                  <a:pt x="150223" y="117565"/>
                </a:lnTo>
                <a:lnTo>
                  <a:pt x="150223" y="111034"/>
                </a:lnTo>
                <a:lnTo>
                  <a:pt x="150223" y="104503"/>
                </a:lnTo>
                <a:lnTo>
                  <a:pt x="150223" y="97971"/>
                </a:lnTo>
                <a:lnTo>
                  <a:pt x="143692" y="91439"/>
                </a:lnTo>
                <a:lnTo>
                  <a:pt x="137160" y="84908"/>
                </a:lnTo>
                <a:lnTo>
                  <a:pt x="130629" y="78377"/>
                </a:lnTo>
                <a:lnTo>
                  <a:pt x="124097" y="78377"/>
                </a:lnTo>
                <a:lnTo>
                  <a:pt x="117566" y="78377"/>
                </a:lnTo>
                <a:lnTo>
                  <a:pt x="104503" y="78377"/>
                </a:lnTo>
                <a:lnTo>
                  <a:pt x="97971" y="78377"/>
                </a:lnTo>
                <a:lnTo>
                  <a:pt x="84909" y="84908"/>
                </a:lnTo>
                <a:lnTo>
                  <a:pt x="71846" y="91439"/>
                </a:lnTo>
                <a:lnTo>
                  <a:pt x="58783" y="97971"/>
                </a:lnTo>
                <a:lnTo>
                  <a:pt x="45720" y="104503"/>
                </a:lnTo>
                <a:lnTo>
                  <a:pt x="39189" y="117565"/>
                </a:lnTo>
                <a:lnTo>
                  <a:pt x="26125" y="124097"/>
                </a:lnTo>
                <a:lnTo>
                  <a:pt x="19595" y="137160"/>
                </a:lnTo>
                <a:lnTo>
                  <a:pt x="13063" y="150223"/>
                </a:lnTo>
                <a:lnTo>
                  <a:pt x="6531" y="163285"/>
                </a:lnTo>
                <a:lnTo>
                  <a:pt x="0" y="176348"/>
                </a:lnTo>
                <a:lnTo>
                  <a:pt x="0" y="182880"/>
                </a:lnTo>
                <a:lnTo>
                  <a:pt x="0" y="195942"/>
                </a:lnTo>
                <a:lnTo>
                  <a:pt x="0" y="202474"/>
                </a:lnTo>
                <a:lnTo>
                  <a:pt x="6531" y="215537"/>
                </a:lnTo>
                <a:lnTo>
                  <a:pt x="13063" y="222068"/>
                </a:lnTo>
                <a:lnTo>
                  <a:pt x="19595" y="228600"/>
                </a:lnTo>
                <a:lnTo>
                  <a:pt x="26125" y="228600"/>
                </a:lnTo>
                <a:lnTo>
                  <a:pt x="32658" y="235131"/>
                </a:lnTo>
                <a:lnTo>
                  <a:pt x="39189" y="235131"/>
                </a:lnTo>
                <a:lnTo>
                  <a:pt x="45720" y="235131"/>
                </a:lnTo>
                <a:lnTo>
                  <a:pt x="52252" y="235131"/>
                </a:lnTo>
                <a:lnTo>
                  <a:pt x="65314" y="235131"/>
                </a:lnTo>
                <a:lnTo>
                  <a:pt x="71846" y="235131"/>
                </a:lnTo>
                <a:lnTo>
                  <a:pt x="78377" y="228600"/>
                </a:lnTo>
                <a:lnTo>
                  <a:pt x="84909" y="228600"/>
                </a:lnTo>
                <a:lnTo>
                  <a:pt x="91441" y="222068"/>
                </a:lnTo>
                <a:lnTo>
                  <a:pt x="97971" y="215537"/>
                </a:lnTo>
                <a:lnTo>
                  <a:pt x="104503" y="202474"/>
                </a:lnTo>
                <a:lnTo>
                  <a:pt x="111035" y="189411"/>
                </a:lnTo>
                <a:lnTo>
                  <a:pt x="117566" y="182880"/>
                </a:lnTo>
                <a:lnTo>
                  <a:pt x="124097" y="169817"/>
                </a:lnTo>
                <a:lnTo>
                  <a:pt x="124097" y="163285"/>
                </a:lnTo>
                <a:lnTo>
                  <a:pt x="124097" y="156754"/>
                </a:lnTo>
                <a:lnTo>
                  <a:pt x="130629" y="150223"/>
                </a:lnTo>
                <a:lnTo>
                  <a:pt x="130629" y="137160"/>
                </a:lnTo>
                <a:lnTo>
                  <a:pt x="130629" y="130628"/>
                </a:lnTo>
                <a:lnTo>
                  <a:pt x="130629" y="130628"/>
                </a:lnTo>
                <a:lnTo>
                  <a:pt x="130629" y="124097"/>
                </a:lnTo>
                <a:lnTo>
                  <a:pt x="130629" y="124097"/>
                </a:lnTo>
                <a:lnTo>
                  <a:pt x="130629" y="124097"/>
                </a:lnTo>
                <a:lnTo>
                  <a:pt x="130629" y="124097"/>
                </a:lnTo>
                <a:lnTo>
                  <a:pt x="130629" y="124097"/>
                </a:lnTo>
                <a:lnTo>
                  <a:pt x="130629" y="124097"/>
                </a:lnTo>
                <a:lnTo>
                  <a:pt x="130629" y="130628"/>
                </a:lnTo>
                <a:lnTo>
                  <a:pt x="130629" y="130628"/>
                </a:lnTo>
                <a:lnTo>
                  <a:pt x="130629" y="143691"/>
                </a:lnTo>
                <a:lnTo>
                  <a:pt x="130629" y="150223"/>
                </a:lnTo>
                <a:lnTo>
                  <a:pt x="130629" y="163285"/>
                </a:lnTo>
                <a:lnTo>
                  <a:pt x="130629" y="169817"/>
                </a:lnTo>
                <a:lnTo>
                  <a:pt x="130629" y="176348"/>
                </a:lnTo>
                <a:lnTo>
                  <a:pt x="130629" y="189411"/>
                </a:lnTo>
                <a:lnTo>
                  <a:pt x="130629" y="195942"/>
                </a:lnTo>
                <a:lnTo>
                  <a:pt x="130629" y="209006"/>
                </a:lnTo>
                <a:lnTo>
                  <a:pt x="130629" y="215537"/>
                </a:lnTo>
                <a:lnTo>
                  <a:pt x="137160" y="222068"/>
                </a:lnTo>
                <a:lnTo>
                  <a:pt x="143692" y="228600"/>
                </a:lnTo>
                <a:lnTo>
                  <a:pt x="143692" y="235131"/>
                </a:lnTo>
                <a:lnTo>
                  <a:pt x="150223" y="241662"/>
                </a:lnTo>
                <a:lnTo>
                  <a:pt x="156755" y="241662"/>
                </a:lnTo>
                <a:lnTo>
                  <a:pt x="163286" y="248194"/>
                </a:lnTo>
                <a:lnTo>
                  <a:pt x="176349" y="248194"/>
                </a:lnTo>
                <a:lnTo>
                  <a:pt x="189412" y="248194"/>
                </a:lnTo>
                <a:lnTo>
                  <a:pt x="195943" y="248194"/>
                </a:lnTo>
                <a:lnTo>
                  <a:pt x="209006" y="241662"/>
                </a:lnTo>
                <a:lnTo>
                  <a:pt x="222069" y="241662"/>
                </a:lnTo>
                <a:lnTo>
                  <a:pt x="228600" y="235131"/>
                </a:lnTo>
                <a:lnTo>
                  <a:pt x="241663" y="228600"/>
                </a:lnTo>
                <a:lnTo>
                  <a:pt x="248195" y="222068"/>
                </a:lnTo>
                <a:lnTo>
                  <a:pt x="261258" y="215537"/>
                </a:lnTo>
                <a:lnTo>
                  <a:pt x="267789" y="202474"/>
                </a:lnTo>
                <a:lnTo>
                  <a:pt x="274320" y="189411"/>
                </a:lnTo>
                <a:lnTo>
                  <a:pt x="280852" y="182880"/>
                </a:lnTo>
                <a:lnTo>
                  <a:pt x="287383" y="176348"/>
                </a:lnTo>
                <a:lnTo>
                  <a:pt x="293914" y="163285"/>
                </a:lnTo>
                <a:lnTo>
                  <a:pt x="293914" y="156754"/>
                </a:lnTo>
                <a:lnTo>
                  <a:pt x="300446" y="143691"/>
                </a:lnTo>
                <a:lnTo>
                  <a:pt x="300446" y="130628"/>
                </a:lnTo>
                <a:lnTo>
                  <a:pt x="300446" y="124097"/>
                </a:lnTo>
                <a:lnTo>
                  <a:pt x="300446" y="111034"/>
                </a:lnTo>
                <a:lnTo>
                  <a:pt x="300446" y="104503"/>
                </a:lnTo>
                <a:lnTo>
                  <a:pt x="293914" y="97971"/>
                </a:lnTo>
                <a:lnTo>
                  <a:pt x="293914" y="84908"/>
                </a:lnTo>
                <a:lnTo>
                  <a:pt x="287383" y="84908"/>
                </a:lnTo>
                <a:lnTo>
                  <a:pt x="280852" y="78377"/>
                </a:lnTo>
                <a:lnTo>
                  <a:pt x="274320" y="78377"/>
                </a:lnTo>
                <a:lnTo>
                  <a:pt x="267789" y="78377"/>
                </a:lnTo>
                <a:lnTo>
                  <a:pt x="261258" y="78377"/>
                </a:lnTo>
                <a:lnTo>
                  <a:pt x="248195" y="78377"/>
                </a:lnTo>
                <a:lnTo>
                  <a:pt x="241663" y="84908"/>
                </a:lnTo>
                <a:lnTo>
                  <a:pt x="228600" y="91439"/>
                </a:lnTo>
                <a:lnTo>
                  <a:pt x="222069" y="97971"/>
                </a:lnTo>
                <a:lnTo>
                  <a:pt x="209006" y="111034"/>
                </a:lnTo>
                <a:lnTo>
                  <a:pt x="202474" y="117565"/>
                </a:lnTo>
                <a:lnTo>
                  <a:pt x="195943" y="130628"/>
                </a:lnTo>
                <a:lnTo>
                  <a:pt x="189412" y="137160"/>
                </a:lnTo>
                <a:lnTo>
                  <a:pt x="182880" y="156754"/>
                </a:lnTo>
                <a:lnTo>
                  <a:pt x="176349" y="169817"/>
                </a:lnTo>
                <a:lnTo>
                  <a:pt x="176349" y="176348"/>
                </a:lnTo>
                <a:lnTo>
                  <a:pt x="176349" y="189411"/>
                </a:lnTo>
                <a:lnTo>
                  <a:pt x="176349" y="202474"/>
                </a:lnTo>
                <a:lnTo>
                  <a:pt x="182880" y="209006"/>
                </a:lnTo>
                <a:lnTo>
                  <a:pt x="189412" y="222068"/>
                </a:lnTo>
                <a:lnTo>
                  <a:pt x="195943" y="228600"/>
                </a:lnTo>
                <a:lnTo>
                  <a:pt x="202474" y="235131"/>
                </a:lnTo>
                <a:lnTo>
                  <a:pt x="209006" y="235131"/>
                </a:lnTo>
                <a:lnTo>
                  <a:pt x="215537" y="241662"/>
                </a:lnTo>
                <a:lnTo>
                  <a:pt x="222069" y="241662"/>
                </a:lnTo>
                <a:lnTo>
                  <a:pt x="235131" y="241662"/>
                </a:lnTo>
                <a:lnTo>
                  <a:pt x="241663" y="241662"/>
                </a:lnTo>
                <a:lnTo>
                  <a:pt x="248195" y="235131"/>
                </a:lnTo>
                <a:lnTo>
                  <a:pt x="254725" y="235131"/>
                </a:lnTo>
                <a:lnTo>
                  <a:pt x="261258" y="222068"/>
                </a:lnTo>
                <a:lnTo>
                  <a:pt x="274320" y="215537"/>
                </a:lnTo>
                <a:lnTo>
                  <a:pt x="280852" y="209006"/>
                </a:lnTo>
                <a:lnTo>
                  <a:pt x="287383" y="195942"/>
                </a:lnTo>
                <a:lnTo>
                  <a:pt x="293914" y="182880"/>
                </a:lnTo>
                <a:lnTo>
                  <a:pt x="293914" y="169817"/>
                </a:lnTo>
                <a:lnTo>
                  <a:pt x="300446" y="150223"/>
                </a:lnTo>
                <a:lnTo>
                  <a:pt x="306977" y="137160"/>
                </a:lnTo>
                <a:lnTo>
                  <a:pt x="306977" y="117565"/>
                </a:lnTo>
                <a:lnTo>
                  <a:pt x="306977" y="104503"/>
                </a:lnTo>
                <a:lnTo>
                  <a:pt x="306977" y="84908"/>
                </a:lnTo>
                <a:lnTo>
                  <a:pt x="313509" y="71845"/>
                </a:lnTo>
                <a:lnTo>
                  <a:pt x="313509" y="58783"/>
                </a:lnTo>
                <a:lnTo>
                  <a:pt x="313509" y="45720"/>
                </a:lnTo>
                <a:lnTo>
                  <a:pt x="313509" y="32657"/>
                </a:lnTo>
                <a:lnTo>
                  <a:pt x="320041" y="26125"/>
                </a:lnTo>
                <a:lnTo>
                  <a:pt x="320041" y="13062"/>
                </a:lnTo>
                <a:lnTo>
                  <a:pt x="320041" y="6531"/>
                </a:lnTo>
                <a:lnTo>
                  <a:pt x="320041" y="6531"/>
                </a:lnTo>
                <a:lnTo>
                  <a:pt x="320041" y="0"/>
                </a:lnTo>
                <a:lnTo>
                  <a:pt x="320041" y="0"/>
                </a:lnTo>
                <a:lnTo>
                  <a:pt x="320041" y="0"/>
                </a:lnTo>
                <a:lnTo>
                  <a:pt x="320041" y="0"/>
                </a:lnTo>
                <a:lnTo>
                  <a:pt x="320041" y="0"/>
                </a:lnTo>
                <a:lnTo>
                  <a:pt x="320041" y="0"/>
                </a:lnTo>
                <a:lnTo>
                  <a:pt x="320041" y="0"/>
                </a:lnTo>
                <a:lnTo>
                  <a:pt x="320041" y="6531"/>
                </a:lnTo>
                <a:lnTo>
                  <a:pt x="320041" y="13062"/>
                </a:lnTo>
                <a:lnTo>
                  <a:pt x="320041" y="26125"/>
                </a:lnTo>
                <a:lnTo>
                  <a:pt x="320041" y="32657"/>
                </a:lnTo>
                <a:lnTo>
                  <a:pt x="320041" y="45720"/>
                </a:lnTo>
                <a:lnTo>
                  <a:pt x="320041" y="58783"/>
                </a:lnTo>
                <a:lnTo>
                  <a:pt x="320041" y="71845"/>
                </a:lnTo>
                <a:lnTo>
                  <a:pt x="320041" y="84908"/>
                </a:lnTo>
                <a:lnTo>
                  <a:pt x="320041" y="104503"/>
                </a:lnTo>
                <a:lnTo>
                  <a:pt x="320041" y="117565"/>
                </a:lnTo>
                <a:lnTo>
                  <a:pt x="320041" y="130628"/>
                </a:lnTo>
                <a:lnTo>
                  <a:pt x="320041" y="150223"/>
                </a:lnTo>
                <a:lnTo>
                  <a:pt x="326571" y="163285"/>
                </a:lnTo>
                <a:lnTo>
                  <a:pt x="326571" y="176348"/>
                </a:lnTo>
                <a:lnTo>
                  <a:pt x="326571" y="182880"/>
                </a:lnTo>
                <a:lnTo>
                  <a:pt x="326571" y="195942"/>
                </a:lnTo>
                <a:lnTo>
                  <a:pt x="326571" y="209006"/>
                </a:lnTo>
                <a:lnTo>
                  <a:pt x="326571" y="215537"/>
                </a:lnTo>
                <a:lnTo>
                  <a:pt x="333103" y="222068"/>
                </a:lnTo>
                <a:lnTo>
                  <a:pt x="333103" y="228600"/>
                </a:lnTo>
                <a:lnTo>
                  <a:pt x="339635" y="228600"/>
                </a:lnTo>
                <a:lnTo>
                  <a:pt x="339635" y="235131"/>
                </a:lnTo>
                <a:lnTo>
                  <a:pt x="346166" y="235131"/>
                </a:lnTo>
                <a:lnTo>
                  <a:pt x="352697" y="235131"/>
                </a:lnTo>
                <a:lnTo>
                  <a:pt x="359229" y="235131"/>
                </a:lnTo>
                <a:lnTo>
                  <a:pt x="365760" y="228600"/>
                </a:lnTo>
                <a:lnTo>
                  <a:pt x="372292" y="222068"/>
                </a:lnTo>
                <a:lnTo>
                  <a:pt x="385355" y="215537"/>
                </a:lnTo>
                <a:lnTo>
                  <a:pt x="385355" y="21553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8249194" y="3638005"/>
            <a:ext cx="6533" cy="117568"/>
          </a:xfrm>
          <a:custGeom>
            <a:avLst/>
            <a:gdLst/>
            <a:ahLst/>
            <a:cxnLst/>
            <a:rect l="l" t="t" r="r" b="b"/>
            <a:pathLst>
              <a:path w="6533" h="117568" extrusionOk="0">
                <a:moveTo>
                  <a:pt x="6532" y="6532"/>
                </a:moveTo>
                <a:lnTo>
                  <a:pt x="6532" y="0"/>
                </a:lnTo>
                <a:lnTo>
                  <a:pt x="6532" y="6532"/>
                </a:lnTo>
                <a:lnTo>
                  <a:pt x="0" y="6532"/>
                </a:lnTo>
                <a:lnTo>
                  <a:pt x="0" y="13064"/>
                </a:lnTo>
                <a:lnTo>
                  <a:pt x="0" y="19595"/>
                </a:lnTo>
                <a:lnTo>
                  <a:pt x="0" y="26126"/>
                </a:lnTo>
                <a:lnTo>
                  <a:pt x="0" y="32658"/>
                </a:lnTo>
                <a:lnTo>
                  <a:pt x="0" y="45721"/>
                </a:lnTo>
                <a:lnTo>
                  <a:pt x="0" y="58784"/>
                </a:lnTo>
                <a:lnTo>
                  <a:pt x="0" y="65315"/>
                </a:lnTo>
                <a:lnTo>
                  <a:pt x="0" y="78378"/>
                </a:lnTo>
                <a:lnTo>
                  <a:pt x="0" y="84909"/>
                </a:lnTo>
                <a:lnTo>
                  <a:pt x="0" y="91441"/>
                </a:lnTo>
                <a:lnTo>
                  <a:pt x="0" y="97972"/>
                </a:lnTo>
                <a:lnTo>
                  <a:pt x="0" y="111035"/>
                </a:lnTo>
                <a:lnTo>
                  <a:pt x="0" y="111035"/>
                </a:lnTo>
                <a:lnTo>
                  <a:pt x="0" y="117567"/>
                </a:lnTo>
                <a:lnTo>
                  <a:pt x="0" y="117567"/>
                </a:lnTo>
                <a:lnTo>
                  <a:pt x="0" y="117567"/>
                </a:lnTo>
                <a:lnTo>
                  <a:pt x="0" y="117567"/>
                </a:lnTo>
                <a:lnTo>
                  <a:pt x="0" y="111035"/>
                </a:lnTo>
                <a:lnTo>
                  <a:pt x="0" y="111035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8262257" y="3553097"/>
            <a:ext cx="1" cy="13064"/>
          </a:xfrm>
          <a:custGeom>
            <a:avLst/>
            <a:gdLst/>
            <a:ahLst/>
            <a:cxnLst/>
            <a:rect l="l" t="t" r="r" b="b"/>
            <a:pathLst>
              <a:path w="1" h="13064" extrusionOk="0">
                <a:moveTo>
                  <a:pt x="0" y="13063"/>
                </a:moveTo>
                <a:lnTo>
                  <a:pt x="0" y="13063"/>
                </a:lnTo>
                <a:lnTo>
                  <a:pt x="0" y="6531"/>
                </a:lnTo>
                <a:lnTo>
                  <a:pt x="0" y="653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8314509" y="3605349"/>
            <a:ext cx="176349" cy="163286"/>
          </a:xfrm>
          <a:custGeom>
            <a:avLst/>
            <a:gdLst/>
            <a:ahLst/>
            <a:cxnLst/>
            <a:rect l="l" t="t" r="r" b="b"/>
            <a:pathLst>
              <a:path w="176349" h="163286" extrusionOk="0">
                <a:moveTo>
                  <a:pt x="130628" y="45720"/>
                </a:moveTo>
                <a:lnTo>
                  <a:pt x="130628" y="45720"/>
                </a:lnTo>
                <a:lnTo>
                  <a:pt x="130628" y="39188"/>
                </a:lnTo>
                <a:lnTo>
                  <a:pt x="130628" y="32656"/>
                </a:lnTo>
                <a:lnTo>
                  <a:pt x="130628" y="26125"/>
                </a:lnTo>
                <a:lnTo>
                  <a:pt x="130628" y="19594"/>
                </a:lnTo>
                <a:lnTo>
                  <a:pt x="130628" y="13062"/>
                </a:lnTo>
                <a:lnTo>
                  <a:pt x="124097" y="6531"/>
                </a:lnTo>
                <a:lnTo>
                  <a:pt x="117565" y="6531"/>
                </a:lnTo>
                <a:lnTo>
                  <a:pt x="111034" y="0"/>
                </a:lnTo>
                <a:lnTo>
                  <a:pt x="97971" y="0"/>
                </a:lnTo>
                <a:lnTo>
                  <a:pt x="91440" y="0"/>
                </a:lnTo>
                <a:lnTo>
                  <a:pt x="84908" y="0"/>
                </a:lnTo>
                <a:lnTo>
                  <a:pt x="71846" y="6531"/>
                </a:lnTo>
                <a:lnTo>
                  <a:pt x="58782" y="13062"/>
                </a:lnTo>
                <a:lnTo>
                  <a:pt x="52251" y="19594"/>
                </a:lnTo>
                <a:lnTo>
                  <a:pt x="39188" y="26125"/>
                </a:lnTo>
                <a:lnTo>
                  <a:pt x="32657" y="39188"/>
                </a:lnTo>
                <a:lnTo>
                  <a:pt x="19594" y="52251"/>
                </a:lnTo>
                <a:lnTo>
                  <a:pt x="13063" y="65314"/>
                </a:lnTo>
                <a:lnTo>
                  <a:pt x="6530" y="78377"/>
                </a:lnTo>
                <a:lnTo>
                  <a:pt x="0" y="91440"/>
                </a:lnTo>
                <a:lnTo>
                  <a:pt x="0" y="104502"/>
                </a:lnTo>
                <a:lnTo>
                  <a:pt x="0" y="111034"/>
                </a:lnTo>
                <a:lnTo>
                  <a:pt x="6530" y="124097"/>
                </a:lnTo>
                <a:lnTo>
                  <a:pt x="6530" y="130628"/>
                </a:lnTo>
                <a:lnTo>
                  <a:pt x="13063" y="143691"/>
                </a:lnTo>
                <a:lnTo>
                  <a:pt x="13063" y="150223"/>
                </a:lnTo>
                <a:lnTo>
                  <a:pt x="19594" y="150223"/>
                </a:lnTo>
                <a:lnTo>
                  <a:pt x="26125" y="156754"/>
                </a:lnTo>
                <a:lnTo>
                  <a:pt x="39188" y="156754"/>
                </a:lnTo>
                <a:lnTo>
                  <a:pt x="39188" y="156754"/>
                </a:lnTo>
                <a:lnTo>
                  <a:pt x="52251" y="156754"/>
                </a:lnTo>
                <a:lnTo>
                  <a:pt x="58782" y="156754"/>
                </a:lnTo>
                <a:lnTo>
                  <a:pt x="65314" y="156754"/>
                </a:lnTo>
                <a:lnTo>
                  <a:pt x="71846" y="150223"/>
                </a:lnTo>
                <a:lnTo>
                  <a:pt x="78376" y="143691"/>
                </a:lnTo>
                <a:lnTo>
                  <a:pt x="84908" y="130628"/>
                </a:lnTo>
                <a:lnTo>
                  <a:pt x="91440" y="124097"/>
                </a:lnTo>
                <a:lnTo>
                  <a:pt x="97971" y="111034"/>
                </a:lnTo>
                <a:lnTo>
                  <a:pt x="104502" y="104502"/>
                </a:lnTo>
                <a:lnTo>
                  <a:pt x="104502" y="91440"/>
                </a:lnTo>
                <a:lnTo>
                  <a:pt x="111034" y="78377"/>
                </a:lnTo>
                <a:lnTo>
                  <a:pt x="111034" y="65314"/>
                </a:lnTo>
                <a:lnTo>
                  <a:pt x="111034" y="58782"/>
                </a:lnTo>
                <a:lnTo>
                  <a:pt x="104502" y="52251"/>
                </a:lnTo>
                <a:lnTo>
                  <a:pt x="104502" y="45720"/>
                </a:lnTo>
                <a:lnTo>
                  <a:pt x="104502" y="39188"/>
                </a:lnTo>
                <a:lnTo>
                  <a:pt x="104502" y="39188"/>
                </a:lnTo>
                <a:lnTo>
                  <a:pt x="104502" y="39188"/>
                </a:lnTo>
                <a:lnTo>
                  <a:pt x="104502" y="39188"/>
                </a:lnTo>
                <a:lnTo>
                  <a:pt x="104502" y="39188"/>
                </a:lnTo>
                <a:lnTo>
                  <a:pt x="97971" y="45720"/>
                </a:lnTo>
                <a:lnTo>
                  <a:pt x="97971" y="45720"/>
                </a:lnTo>
                <a:lnTo>
                  <a:pt x="97971" y="52251"/>
                </a:lnTo>
                <a:lnTo>
                  <a:pt x="97971" y="58782"/>
                </a:lnTo>
                <a:lnTo>
                  <a:pt x="97971" y="71845"/>
                </a:lnTo>
                <a:lnTo>
                  <a:pt x="97971" y="78377"/>
                </a:lnTo>
                <a:lnTo>
                  <a:pt x="97971" y="91440"/>
                </a:lnTo>
                <a:lnTo>
                  <a:pt x="97971" y="104502"/>
                </a:lnTo>
                <a:lnTo>
                  <a:pt x="97971" y="111034"/>
                </a:lnTo>
                <a:lnTo>
                  <a:pt x="97971" y="124097"/>
                </a:lnTo>
                <a:lnTo>
                  <a:pt x="104502" y="130628"/>
                </a:lnTo>
                <a:lnTo>
                  <a:pt x="111034" y="137159"/>
                </a:lnTo>
                <a:lnTo>
                  <a:pt x="111034" y="143691"/>
                </a:lnTo>
                <a:lnTo>
                  <a:pt x="117565" y="156754"/>
                </a:lnTo>
                <a:lnTo>
                  <a:pt x="124097" y="156754"/>
                </a:lnTo>
                <a:lnTo>
                  <a:pt x="130628" y="163285"/>
                </a:lnTo>
                <a:lnTo>
                  <a:pt x="137160" y="163285"/>
                </a:lnTo>
                <a:lnTo>
                  <a:pt x="143691" y="163285"/>
                </a:lnTo>
                <a:lnTo>
                  <a:pt x="150222" y="163285"/>
                </a:lnTo>
                <a:lnTo>
                  <a:pt x="156754" y="156754"/>
                </a:lnTo>
                <a:lnTo>
                  <a:pt x="163285" y="156754"/>
                </a:lnTo>
                <a:lnTo>
                  <a:pt x="176348" y="143691"/>
                </a:lnTo>
                <a:lnTo>
                  <a:pt x="176348" y="14369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8516983" y="3611880"/>
            <a:ext cx="117567" cy="169818"/>
          </a:xfrm>
          <a:custGeom>
            <a:avLst/>
            <a:gdLst/>
            <a:ahLst/>
            <a:cxnLst/>
            <a:rect l="l" t="t" r="r" b="b"/>
            <a:pathLst>
              <a:path w="117567" h="169818" extrusionOk="0">
                <a:moveTo>
                  <a:pt x="0" y="19594"/>
                </a:moveTo>
                <a:lnTo>
                  <a:pt x="0" y="19594"/>
                </a:lnTo>
                <a:lnTo>
                  <a:pt x="0" y="26125"/>
                </a:lnTo>
                <a:lnTo>
                  <a:pt x="0" y="32657"/>
                </a:lnTo>
                <a:lnTo>
                  <a:pt x="6531" y="39189"/>
                </a:lnTo>
                <a:lnTo>
                  <a:pt x="6531" y="45720"/>
                </a:lnTo>
                <a:lnTo>
                  <a:pt x="6531" y="52251"/>
                </a:lnTo>
                <a:lnTo>
                  <a:pt x="6531" y="58783"/>
                </a:lnTo>
                <a:lnTo>
                  <a:pt x="6531" y="71846"/>
                </a:lnTo>
                <a:lnTo>
                  <a:pt x="0" y="84909"/>
                </a:lnTo>
                <a:lnTo>
                  <a:pt x="0" y="91440"/>
                </a:lnTo>
                <a:lnTo>
                  <a:pt x="0" y="104503"/>
                </a:lnTo>
                <a:lnTo>
                  <a:pt x="0" y="111034"/>
                </a:lnTo>
                <a:lnTo>
                  <a:pt x="0" y="124097"/>
                </a:lnTo>
                <a:lnTo>
                  <a:pt x="0" y="130628"/>
                </a:lnTo>
                <a:lnTo>
                  <a:pt x="0" y="137160"/>
                </a:lnTo>
                <a:lnTo>
                  <a:pt x="0" y="143692"/>
                </a:lnTo>
                <a:lnTo>
                  <a:pt x="0" y="150223"/>
                </a:lnTo>
                <a:lnTo>
                  <a:pt x="0" y="150223"/>
                </a:lnTo>
                <a:lnTo>
                  <a:pt x="0" y="150223"/>
                </a:lnTo>
                <a:lnTo>
                  <a:pt x="0" y="150223"/>
                </a:lnTo>
                <a:lnTo>
                  <a:pt x="0" y="156754"/>
                </a:lnTo>
                <a:lnTo>
                  <a:pt x="0" y="150223"/>
                </a:lnTo>
                <a:lnTo>
                  <a:pt x="0" y="150223"/>
                </a:lnTo>
                <a:lnTo>
                  <a:pt x="0" y="150223"/>
                </a:lnTo>
                <a:lnTo>
                  <a:pt x="0" y="143692"/>
                </a:lnTo>
                <a:lnTo>
                  <a:pt x="0" y="137160"/>
                </a:lnTo>
                <a:lnTo>
                  <a:pt x="0" y="124097"/>
                </a:lnTo>
                <a:lnTo>
                  <a:pt x="0" y="111034"/>
                </a:lnTo>
                <a:lnTo>
                  <a:pt x="6531" y="97971"/>
                </a:lnTo>
                <a:lnTo>
                  <a:pt x="13062" y="84909"/>
                </a:lnTo>
                <a:lnTo>
                  <a:pt x="19594" y="71846"/>
                </a:lnTo>
                <a:lnTo>
                  <a:pt x="19594" y="58783"/>
                </a:lnTo>
                <a:lnTo>
                  <a:pt x="26125" y="45720"/>
                </a:lnTo>
                <a:lnTo>
                  <a:pt x="32656" y="39189"/>
                </a:lnTo>
                <a:lnTo>
                  <a:pt x="39189" y="32657"/>
                </a:lnTo>
                <a:lnTo>
                  <a:pt x="45720" y="19594"/>
                </a:lnTo>
                <a:lnTo>
                  <a:pt x="45720" y="19594"/>
                </a:lnTo>
                <a:lnTo>
                  <a:pt x="52251" y="13063"/>
                </a:lnTo>
                <a:lnTo>
                  <a:pt x="58783" y="6531"/>
                </a:lnTo>
                <a:lnTo>
                  <a:pt x="65314" y="6531"/>
                </a:lnTo>
                <a:lnTo>
                  <a:pt x="65314" y="0"/>
                </a:lnTo>
                <a:lnTo>
                  <a:pt x="71845" y="0"/>
                </a:lnTo>
                <a:lnTo>
                  <a:pt x="78377" y="0"/>
                </a:lnTo>
                <a:lnTo>
                  <a:pt x="78377" y="0"/>
                </a:lnTo>
                <a:lnTo>
                  <a:pt x="84908" y="0"/>
                </a:lnTo>
                <a:lnTo>
                  <a:pt x="84908" y="6531"/>
                </a:lnTo>
                <a:lnTo>
                  <a:pt x="84908" y="6531"/>
                </a:lnTo>
                <a:lnTo>
                  <a:pt x="91440" y="13063"/>
                </a:lnTo>
                <a:lnTo>
                  <a:pt x="91440" y="19594"/>
                </a:lnTo>
                <a:lnTo>
                  <a:pt x="97972" y="26125"/>
                </a:lnTo>
                <a:lnTo>
                  <a:pt x="97972" y="32657"/>
                </a:lnTo>
                <a:lnTo>
                  <a:pt x="104502" y="45720"/>
                </a:lnTo>
                <a:lnTo>
                  <a:pt x="104502" y="52251"/>
                </a:lnTo>
                <a:lnTo>
                  <a:pt x="104502" y="65314"/>
                </a:lnTo>
                <a:lnTo>
                  <a:pt x="104502" y="71846"/>
                </a:lnTo>
                <a:lnTo>
                  <a:pt x="104502" y="84909"/>
                </a:lnTo>
                <a:lnTo>
                  <a:pt x="104502" y="91440"/>
                </a:lnTo>
                <a:lnTo>
                  <a:pt x="104502" y="104503"/>
                </a:lnTo>
                <a:lnTo>
                  <a:pt x="104502" y="111034"/>
                </a:lnTo>
                <a:lnTo>
                  <a:pt x="104502" y="117566"/>
                </a:lnTo>
                <a:lnTo>
                  <a:pt x="104502" y="124097"/>
                </a:lnTo>
                <a:lnTo>
                  <a:pt x="104502" y="137160"/>
                </a:lnTo>
                <a:lnTo>
                  <a:pt x="97972" y="143692"/>
                </a:lnTo>
                <a:lnTo>
                  <a:pt x="97972" y="150223"/>
                </a:lnTo>
                <a:lnTo>
                  <a:pt x="97972" y="156754"/>
                </a:lnTo>
                <a:lnTo>
                  <a:pt x="97972" y="163286"/>
                </a:lnTo>
                <a:lnTo>
                  <a:pt x="97972" y="163286"/>
                </a:lnTo>
                <a:lnTo>
                  <a:pt x="97972" y="169817"/>
                </a:lnTo>
                <a:lnTo>
                  <a:pt x="97972" y="169817"/>
                </a:lnTo>
                <a:lnTo>
                  <a:pt x="104502" y="169817"/>
                </a:lnTo>
                <a:lnTo>
                  <a:pt x="104502" y="169817"/>
                </a:lnTo>
                <a:lnTo>
                  <a:pt x="104502" y="169817"/>
                </a:lnTo>
                <a:lnTo>
                  <a:pt x="111034" y="163286"/>
                </a:lnTo>
                <a:lnTo>
                  <a:pt x="117566" y="156754"/>
                </a:lnTo>
                <a:lnTo>
                  <a:pt x="117566" y="15675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8712926" y="3507377"/>
            <a:ext cx="26126" cy="274321"/>
          </a:xfrm>
          <a:custGeom>
            <a:avLst/>
            <a:gdLst/>
            <a:ahLst/>
            <a:cxnLst/>
            <a:rect l="l" t="t" r="r" b="b"/>
            <a:pathLst>
              <a:path w="26126" h="274321" extrusionOk="0">
                <a:moveTo>
                  <a:pt x="26125" y="0"/>
                </a:move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26125" y="0"/>
                </a:lnTo>
                <a:lnTo>
                  <a:pt x="26125" y="6531"/>
                </a:lnTo>
                <a:lnTo>
                  <a:pt x="26125" y="13063"/>
                </a:lnTo>
                <a:lnTo>
                  <a:pt x="26125" y="26126"/>
                </a:lnTo>
                <a:lnTo>
                  <a:pt x="26125" y="39189"/>
                </a:lnTo>
                <a:lnTo>
                  <a:pt x="26125" y="45720"/>
                </a:lnTo>
                <a:lnTo>
                  <a:pt x="26125" y="65314"/>
                </a:lnTo>
                <a:lnTo>
                  <a:pt x="26125" y="78377"/>
                </a:lnTo>
                <a:lnTo>
                  <a:pt x="19594" y="91440"/>
                </a:lnTo>
                <a:lnTo>
                  <a:pt x="19594" y="111034"/>
                </a:lnTo>
                <a:lnTo>
                  <a:pt x="19594" y="124097"/>
                </a:lnTo>
                <a:lnTo>
                  <a:pt x="13062" y="143692"/>
                </a:lnTo>
                <a:lnTo>
                  <a:pt x="13062" y="156754"/>
                </a:lnTo>
                <a:lnTo>
                  <a:pt x="13062" y="169817"/>
                </a:lnTo>
                <a:lnTo>
                  <a:pt x="6531" y="189412"/>
                </a:lnTo>
                <a:lnTo>
                  <a:pt x="6531" y="202474"/>
                </a:lnTo>
                <a:lnTo>
                  <a:pt x="6531" y="215537"/>
                </a:lnTo>
                <a:lnTo>
                  <a:pt x="6531" y="228600"/>
                </a:lnTo>
                <a:lnTo>
                  <a:pt x="0" y="235131"/>
                </a:lnTo>
                <a:lnTo>
                  <a:pt x="0" y="248195"/>
                </a:lnTo>
                <a:lnTo>
                  <a:pt x="0" y="254726"/>
                </a:lnTo>
                <a:lnTo>
                  <a:pt x="0" y="261257"/>
                </a:lnTo>
                <a:lnTo>
                  <a:pt x="0" y="267789"/>
                </a:lnTo>
                <a:lnTo>
                  <a:pt x="0" y="274320"/>
                </a:lnTo>
                <a:lnTo>
                  <a:pt x="0" y="27432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8654143" y="3624943"/>
            <a:ext cx="163286" cy="6532"/>
          </a:xfrm>
          <a:custGeom>
            <a:avLst/>
            <a:gdLst/>
            <a:ahLst/>
            <a:cxnLst/>
            <a:rect l="l" t="t" r="r" b="b"/>
            <a:pathLst>
              <a:path w="163286" h="6532" extrusionOk="0">
                <a:moveTo>
                  <a:pt x="163285" y="0"/>
                </a:moveTo>
                <a:lnTo>
                  <a:pt x="163285" y="0"/>
                </a:lnTo>
                <a:lnTo>
                  <a:pt x="163285" y="0"/>
                </a:lnTo>
                <a:lnTo>
                  <a:pt x="156754" y="0"/>
                </a:lnTo>
                <a:lnTo>
                  <a:pt x="156754" y="0"/>
                </a:lnTo>
                <a:lnTo>
                  <a:pt x="150223" y="0"/>
                </a:lnTo>
                <a:lnTo>
                  <a:pt x="143691" y="0"/>
                </a:lnTo>
                <a:lnTo>
                  <a:pt x="130629" y="0"/>
                </a:lnTo>
                <a:lnTo>
                  <a:pt x="124096" y="0"/>
                </a:lnTo>
                <a:lnTo>
                  <a:pt x="117565" y="0"/>
                </a:lnTo>
                <a:lnTo>
                  <a:pt x="104502" y="6531"/>
                </a:lnTo>
                <a:lnTo>
                  <a:pt x="91440" y="6531"/>
                </a:lnTo>
                <a:lnTo>
                  <a:pt x="78377" y="6531"/>
                </a:lnTo>
                <a:lnTo>
                  <a:pt x="65314" y="6531"/>
                </a:lnTo>
                <a:lnTo>
                  <a:pt x="45720" y="6531"/>
                </a:lnTo>
                <a:lnTo>
                  <a:pt x="39188" y="6531"/>
                </a:lnTo>
                <a:lnTo>
                  <a:pt x="26126" y="6531"/>
                </a:lnTo>
                <a:lnTo>
                  <a:pt x="13063" y="653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7609114" y="3873137"/>
            <a:ext cx="169818" cy="222069"/>
          </a:xfrm>
          <a:custGeom>
            <a:avLst/>
            <a:gdLst/>
            <a:ahLst/>
            <a:cxnLst/>
            <a:rect l="l" t="t" r="r" b="b"/>
            <a:pathLst>
              <a:path w="169818" h="222069" extrusionOk="0">
                <a:moveTo>
                  <a:pt x="0" y="130629"/>
                </a:moveTo>
                <a:lnTo>
                  <a:pt x="0" y="130629"/>
                </a:lnTo>
                <a:lnTo>
                  <a:pt x="0" y="137160"/>
                </a:lnTo>
                <a:lnTo>
                  <a:pt x="6531" y="143691"/>
                </a:lnTo>
                <a:lnTo>
                  <a:pt x="13063" y="143691"/>
                </a:lnTo>
                <a:lnTo>
                  <a:pt x="13063" y="150223"/>
                </a:lnTo>
                <a:lnTo>
                  <a:pt x="26125" y="150223"/>
                </a:lnTo>
                <a:lnTo>
                  <a:pt x="32658" y="150223"/>
                </a:lnTo>
                <a:lnTo>
                  <a:pt x="39189" y="150223"/>
                </a:lnTo>
                <a:lnTo>
                  <a:pt x="52252" y="150223"/>
                </a:lnTo>
                <a:lnTo>
                  <a:pt x="58783" y="150223"/>
                </a:lnTo>
                <a:lnTo>
                  <a:pt x="71846" y="143691"/>
                </a:lnTo>
                <a:lnTo>
                  <a:pt x="78377" y="137160"/>
                </a:lnTo>
                <a:lnTo>
                  <a:pt x="91441" y="130629"/>
                </a:lnTo>
                <a:lnTo>
                  <a:pt x="97971" y="124097"/>
                </a:lnTo>
                <a:lnTo>
                  <a:pt x="104503" y="117566"/>
                </a:lnTo>
                <a:lnTo>
                  <a:pt x="117566" y="111035"/>
                </a:lnTo>
                <a:lnTo>
                  <a:pt x="124097" y="104503"/>
                </a:lnTo>
                <a:lnTo>
                  <a:pt x="130629" y="97971"/>
                </a:lnTo>
                <a:lnTo>
                  <a:pt x="137160" y="84909"/>
                </a:lnTo>
                <a:lnTo>
                  <a:pt x="143692" y="78377"/>
                </a:lnTo>
                <a:lnTo>
                  <a:pt x="150223" y="65314"/>
                </a:lnTo>
                <a:lnTo>
                  <a:pt x="150223" y="58783"/>
                </a:lnTo>
                <a:lnTo>
                  <a:pt x="150223" y="45720"/>
                </a:lnTo>
                <a:lnTo>
                  <a:pt x="150223" y="39189"/>
                </a:lnTo>
                <a:lnTo>
                  <a:pt x="150223" y="32657"/>
                </a:lnTo>
                <a:lnTo>
                  <a:pt x="150223" y="19594"/>
                </a:lnTo>
                <a:lnTo>
                  <a:pt x="150223" y="13063"/>
                </a:lnTo>
                <a:lnTo>
                  <a:pt x="143692" y="6532"/>
                </a:lnTo>
                <a:lnTo>
                  <a:pt x="137160" y="6532"/>
                </a:lnTo>
                <a:lnTo>
                  <a:pt x="137160" y="0"/>
                </a:lnTo>
                <a:lnTo>
                  <a:pt x="124097" y="0"/>
                </a:lnTo>
                <a:lnTo>
                  <a:pt x="117566" y="0"/>
                </a:lnTo>
                <a:lnTo>
                  <a:pt x="111035" y="0"/>
                </a:lnTo>
                <a:lnTo>
                  <a:pt x="97971" y="6532"/>
                </a:lnTo>
                <a:lnTo>
                  <a:pt x="91441" y="13063"/>
                </a:lnTo>
                <a:lnTo>
                  <a:pt x="78377" y="19594"/>
                </a:lnTo>
                <a:lnTo>
                  <a:pt x="71846" y="32657"/>
                </a:lnTo>
                <a:lnTo>
                  <a:pt x="58783" y="39189"/>
                </a:lnTo>
                <a:lnTo>
                  <a:pt x="58783" y="52252"/>
                </a:lnTo>
                <a:lnTo>
                  <a:pt x="52252" y="65314"/>
                </a:lnTo>
                <a:lnTo>
                  <a:pt x="45720" y="84909"/>
                </a:lnTo>
                <a:lnTo>
                  <a:pt x="39189" y="97971"/>
                </a:lnTo>
                <a:lnTo>
                  <a:pt x="39189" y="111035"/>
                </a:lnTo>
                <a:lnTo>
                  <a:pt x="32658" y="130629"/>
                </a:lnTo>
                <a:lnTo>
                  <a:pt x="32658" y="143691"/>
                </a:lnTo>
                <a:lnTo>
                  <a:pt x="39189" y="156754"/>
                </a:lnTo>
                <a:lnTo>
                  <a:pt x="45720" y="169817"/>
                </a:lnTo>
                <a:lnTo>
                  <a:pt x="45720" y="182880"/>
                </a:lnTo>
                <a:lnTo>
                  <a:pt x="52252" y="189412"/>
                </a:lnTo>
                <a:lnTo>
                  <a:pt x="58783" y="202474"/>
                </a:lnTo>
                <a:lnTo>
                  <a:pt x="65314" y="209006"/>
                </a:lnTo>
                <a:lnTo>
                  <a:pt x="71846" y="215537"/>
                </a:lnTo>
                <a:lnTo>
                  <a:pt x="78377" y="222068"/>
                </a:lnTo>
                <a:lnTo>
                  <a:pt x="91441" y="222068"/>
                </a:lnTo>
                <a:lnTo>
                  <a:pt x="97971" y="222068"/>
                </a:lnTo>
                <a:lnTo>
                  <a:pt x="104503" y="222068"/>
                </a:lnTo>
                <a:lnTo>
                  <a:pt x="117566" y="222068"/>
                </a:lnTo>
                <a:lnTo>
                  <a:pt x="130629" y="215537"/>
                </a:lnTo>
                <a:lnTo>
                  <a:pt x="143692" y="209006"/>
                </a:lnTo>
                <a:lnTo>
                  <a:pt x="150223" y="202474"/>
                </a:lnTo>
                <a:lnTo>
                  <a:pt x="169817" y="189412"/>
                </a:lnTo>
                <a:lnTo>
                  <a:pt x="169817" y="18941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7791994" y="3905794"/>
            <a:ext cx="130630" cy="195944"/>
          </a:xfrm>
          <a:custGeom>
            <a:avLst/>
            <a:gdLst/>
            <a:ahLst/>
            <a:cxnLst/>
            <a:rect l="l" t="t" r="r" b="b"/>
            <a:pathLst>
              <a:path w="130630" h="195944" extrusionOk="0">
                <a:moveTo>
                  <a:pt x="26126" y="0"/>
                </a:moveTo>
                <a:lnTo>
                  <a:pt x="26126" y="0"/>
                </a:lnTo>
                <a:lnTo>
                  <a:pt x="26126" y="0"/>
                </a:lnTo>
                <a:lnTo>
                  <a:pt x="26126" y="0"/>
                </a:lnTo>
                <a:lnTo>
                  <a:pt x="19594" y="0"/>
                </a:lnTo>
                <a:lnTo>
                  <a:pt x="19594" y="6532"/>
                </a:lnTo>
                <a:lnTo>
                  <a:pt x="19594" y="6532"/>
                </a:lnTo>
                <a:lnTo>
                  <a:pt x="13063" y="19595"/>
                </a:lnTo>
                <a:lnTo>
                  <a:pt x="13063" y="26126"/>
                </a:lnTo>
                <a:lnTo>
                  <a:pt x="13063" y="39189"/>
                </a:lnTo>
                <a:lnTo>
                  <a:pt x="13063" y="52252"/>
                </a:lnTo>
                <a:lnTo>
                  <a:pt x="13063" y="65314"/>
                </a:lnTo>
                <a:lnTo>
                  <a:pt x="6532" y="78378"/>
                </a:lnTo>
                <a:lnTo>
                  <a:pt x="6532" y="97972"/>
                </a:lnTo>
                <a:lnTo>
                  <a:pt x="6532" y="111034"/>
                </a:lnTo>
                <a:lnTo>
                  <a:pt x="6532" y="130629"/>
                </a:lnTo>
                <a:lnTo>
                  <a:pt x="6532" y="143692"/>
                </a:lnTo>
                <a:lnTo>
                  <a:pt x="6532" y="156755"/>
                </a:lnTo>
                <a:lnTo>
                  <a:pt x="0" y="163286"/>
                </a:lnTo>
                <a:lnTo>
                  <a:pt x="0" y="176349"/>
                </a:lnTo>
                <a:lnTo>
                  <a:pt x="0" y="182880"/>
                </a:lnTo>
                <a:lnTo>
                  <a:pt x="0" y="189411"/>
                </a:lnTo>
                <a:lnTo>
                  <a:pt x="0" y="195943"/>
                </a:lnTo>
                <a:lnTo>
                  <a:pt x="0" y="195943"/>
                </a:lnTo>
                <a:lnTo>
                  <a:pt x="0" y="195943"/>
                </a:lnTo>
                <a:lnTo>
                  <a:pt x="0" y="195943"/>
                </a:lnTo>
                <a:lnTo>
                  <a:pt x="0" y="195943"/>
                </a:lnTo>
                <a:lnTo>
                  <a:pt x="0" y="195943"/>
                </a:lnTo>
                <a:lnTo>
                  <a:pt x="0" y="189411"/>
                </a:lnTo>
                <a:lnTo>
                  <a:pt x="0" y="189411"/>
                </a:lnTo>
                <a:lnTo>
                  <a:pt x="0" y="176349"/>
                </a:lnTo>
                <a:lnTo>
                  <a:pt x="0" y="163286"/>
                </a:lnTo>
                <a:lnTo>
                  <a:pt x="0" y="156755"/>
                </a:lnTo>
                <a:lnTo>
                  <a:pt x="6532" y="137160"/>
                </a:lnTo>
                <a:lnTo>
                  <a:pt x="6532" y="124097"/>
                </a:lnTo>
                <a:lnTo>
                  <a:pt x="13063" y="111034"/>
                </a:lnTo>
                <a:lnTo>
                  <a:pt x="19594" y="91440"/>
                </a:lnTo>
                <a:lnTo>
                  <a:pt x="26126" y="78378"/>
                </a:lnTo>
                <a:lnTo>
                  <a:pt x="26126" y="65314"/>
                </a:lnTo>
                <a:lnTo>
                  <a:pt x="39189" y="52252"/>
                </a:lnTo>
                <a:lnTo>
                  <a:pt x="45720" y="39189"/>
                </a:lnTo>
                <a:lnTo>
                  <a:pt x="52251" y="26126"/>
                </a:lnTo>
                <a:lnTo>
                  <a:pt x="58783" y="19595"/>
                </a:lnTo>
                <a:lnTo>
                  <a:pt x="71845" y="13063"/>
                </a:lnTo>
                <a:lnTo>
                  <a:pt x="71845" y="6532"/>
                </a:lnTo>
                <a:lnTo>
                  <a:pt x="84909" y="6532"/>
                </a:lnTo>
                <a:lnTo>
                  <a:pt x="84909" y="0"/>
                </a:lnTo>
                <a:lnTo>
                  <a:pt x="97972" y="0"/>
                </a:lnTo>
                <a:lnTo>
                  <a:pt x="104503" y="0"/>
                </a:lnTo>
                <a:lnTo>
                  <a:pt x="104503" y="0"/>
                </a:lnTo>
                <a:lnTo>
                  <a:pt x="111034" y="6532"/>
                </a:lnTo>
                <a:lnTo>
                  <a:pt x="111034" y="13063"/>
                </a:lnTo>
                <a:lnTo>
                  <a:pt x="117566" y="19595"/>
                </a:lnTo>
                <a:lnTo>
                  <a:pt x="117566" y="26126"/>
                </a:lnTo>
                <a:lnTo>
                  <a:pt x="124097" y="32657"/>
                </a:lnTo>
                <a:lnTo>
                  <a:pt x="124097" y="45720"/>
                </a:lnTo>
                <a:lnTo>
                  <a:pt x="130629" y="58783"/>
                </a:lnTo>
                <a:lnTo>
                  <a:pt x="130629" y="71846"/>
                </a:lnTo>
                <a:lnTo>
                  <a:pt x="130629" y="84909"/>
                </a:lnTo>
                <a:lnTo>
                  <a:pt x="130629" y="97972"/>
                </a:lnTo>
                <a:lnTo>
                  <a:pt x="130629" y="111034"/>
                </a:lnTo>
                <a:lnTo>
                  <a:pt x="124097" y="124097"/>
                </a:lnTo>
                <a:lnTo>
                  <a:pt x="124097" y="130629"/>
                </a:lnTo>
                <a:lnTo>
                  <a:pt x="124097" y="143692"/>
                </a:lnTo>
                <a:lnTo>
                  <a:pt x="124097" y="150223"/>
                </a:lnTo>
                <a:lnTo>
                  <a:pt x="124097" y="163286"/>
                </a:lnTo>
                <a:lnTo>
                  <a:pt x="124097" y="163286"/>
                </a:lnTo>
                <a:lnTo>
                  <a:pt x="124097" y="169817"/>
                </a:lnTo>
                <a:lnTo>
                  <a:pt x="130629" y="169817"/>
                </a:lnTo>
                <a:lnTo>
                  <a:pt x="130629" y="176349"/>
                </a:lnTo>
                <a:lnTo>
                  <a:pt x="130629" y="176349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7942217" y="3892731"/>
            <a:ext cx="130629" cy="182881"/>
          </a:xfrm>
          <a:custGeom>
            <a:avLst/>
            <a:gdLst/>
            <a:ahLst/>
            <a:cxnLst/>
            <a:rect l="l" t="t" r="r" b="b"/>
            <a:pathLst>
              <a:path w="130629" h="182881" extrusionOk="0">
                <a:moveTo>
                  <a:pt x="0" y="111035"/>
                </a:moveTo>
                <a:lnTo>
                  <a:pt x="0" y="111035"/>
                </a:lnTo>
                <a:lnTo>
                  <a:pt x="0" y="104503"/>
                </a:lnTo>
                <a:lnTo>
                  <a:pt x="6532" y="104503"/>
                </a:lnTo>
                <a:lnTo>
                  <a:pt x="6532" y="97972"/>
                </a:lnTo>
                <a:lnTo>
                  <a:pt x="13063" y="97972"/>
                </a:lnTo>
                <a:lnTo>
                  <a:pt x="13063" y="97972"/>
                </a:lnTo>
                <a:lnTo>
                  <a:pt x="19594" y="91441"/>
                </a:lnTo>
                <a:lnTo>
                  <a:pt x="26126" y="91441"/>
                </a:lnTo>
                <a:lnTo>
                  <a:pt x="26126" y="91441"/>
                </a:lnTo>
                <a:lnTo>
                  <a:pt x="39189" y="84909"/>
                </a:lnTo>
                <a:lnTo>
                  <a:pt x="45720" y="84909"/>
                </a:lnTo>
                <a:lnTo>
                  <a:pt x="52252" y="78377"/>
                </a:lnTo>
                <a:lnTo>
                  <a:pt x="65314" y="78377"/>
                </a:lnTo>
                <a:lnTo>
                  <a:pt x="71846" y="71846"/>
                </a:lnTo>
                <a:lnTo>
                  <a:pt x="78377" y="71846"/>
                </a:lnTo>
                <a:lnTo>
                  <a:pt x="84909" y="65315"/>
                </a:lnTo>
                <a:lnTo>
                  <a:pt x="91440" y="58783"/>
                </a:lnTo>
                <a:lnTo>
                  <a:pt x="97971" y="45720"/>
                </a:lnTo>
                <a:lnTo>
                  <a:pt x="104503" y="45720"/>
                </a:lnTo>
                <a:lnTo>
                  <a:pt x="104503" y="39189"/>
                </a:lnTo>
                <a:lnTo>
                  <a:pt x="111034" y="32658"/>
                </a:lnTo>
                <a:lnTo>
                  <a:pt x="111034" y="26126"/>
                </a:lnTo>
                <a:lnTo>
                  <a:pt x="111034" y="19595"/>
                </a:lnTo>
                <a:lnTo>
                  <a:pt x="111034" y="13063"/>
                </a:lnTo>
                <a:lnTo>
                  <a:pt x="104503" y="13063"/>
                </a:lnTo>
                <a:lnTo>
                  <a:pt x="104503" y="6532"/>
                </a:lnTo>
                <a:lnTo>
                  <a:pt x="97971" y="0"/>
                </a:lnTo>
                <a:lnTo>
                  <a:pt x="91440" y="0"/>
                </a:lnTo>
                <a:lnTo>
                  <a:pt x="84909" y="0"/>
                </a:lnTo>
                <a:lnTo>
                  <a:pt x="78377" y="0"/>
                </a:lnTo>
                <a:lnTo>
                  <a:pt x="71846" y="0"/>
                </a:lnTo>
                <a:lnTo>
                  <a:pt x="65314" y="6532"/>
                </a:lnTo>
                <a:lnTo>
                  <a:pt x="58783" y="13063"/>
                </a:lnTo>
                <a:lnTo>
                  <a:pt x="52252" y="19595"/>
                </a:lnTo>
                <a:lnTo>
                  <a:pt x="45720" y="26126"/>
                </a:lnTo>
                <a:lnTo>
                  <a:pt x="39189" y="39189"/>
                </a:lnTo>
                <a:lnTo>
                  <a:pt x="32657" y="45720"/>
                </a:lnTo>
                <a:lnTo>
                  <a:pt x="26126" y="65315"/>
                </a:lnTo>
                <a:lnTo>
                  <a:pt x="26126" y="78377"/>
                </a:lnTo>
                <a:lnTo>
                  <a:pt x="26126" y="91441"/>
                </a:lnTo>
                <a:lnTo>
                  <a:pt x="19594" y="104503"/>
                </a:lnTo>
                <a:lnTo>
                  <a:pt x="19594" y="117566"/>
                </a:lnTo>
                <a:lnTo>
                  <a:pt x="19594" y="130629"/>
                </a:lnTo>
                <a:lnTo>
                  <a:pt x="26126" y="143692"/>
                </a:lnTo>
                <a:lnTo>
                  <a:pt x="26126" y="150223"/>
                </a:lnTo>
                <a:lnTo>
                  <a:pt x="26126" y="156755"/>
                </a:lnTo>
                <a:lnTo>
                  <a:pt x="32657" y="169818"/>
                </a:lnTo>
                <a:lnTo>
                  <a:pt x="39189" y="176349"/>
                </a:lnTo>
                <a:lnTo>
                  <a:pt x="45720" y="176349"/>
                </a:lnTo>
                <a:lnTo>
                  <a:pt x="52252" y="182880"/>
                </a:lnTo>
                <a:lnTo>
                  <a:pt x="65314" y="182880"/>
                </a:lnTo>
                <a:lnTo>
                  <a:pt x="71846" y="182880"/>
                </a:lnTo>
                <a:lnTo>
                  <a:pt x="84909" y="176349"/>
                </a:lnTo>
                <a:lnTo>
                  <a:pt x="91440" y="176349"/>
                </a:lnTo>
                <a:lnTo>
                  <a:pt x="97971" y="169818"/>
                </a:lnTo>
                <a:lnTo>
                  <a:pt x="111034" y="156755"/>
                </a:lnTo>
                <a:lnTo>
                  <a:pt x="117566" y="150223"/>
                </a:lnTo>
                <a:lnTo>
                  <a:pt x="130628" y="137160"/>
                </a:lnTo>
                <a:lnTo>
                  <a:pt x="130628" y="13716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8085909" y="3892731"/>
            <a:ext cx="91441" cy="176350"/>
          </a:xfrm>
          <a:custGeom>
            <a:avLst/>
            <a:gdLst/>
            <a:ahLst/>
            <a:cxnLst/>
            <a:rect l="l" t="t" r="r" b="b"/>
            <a:pathLst>
              <a:path w="91441" h="176350" extrusionOk="0">
                <a:moveTo>
                  <a:pt x="6530" y="32658"/>
                </a:moveTo>
                <a:lnTo>
                  <a:pt x="6530" y="26126"/>
                </a:lnTo>
                <a:lnTo>
                  <a:pt x="6530" y="26126"/>
                </a:lnTo>
                <a:lnTo>
                  <a:pt x="6530" y="26126"/>
                </a:lnTo>
                <a:lnTo>
                  <a:pt x="6530" y="26126"/>
                </a:lnTo>
                <a:lnTo>
                  <a:pt x="6530" y="26126"/>
                </a:lnTo>
                <a:lnTo>
                  <a:pt x="6530" y="32658"/>
                </a:lnTo>
                <a:lnTo>
                  <a:pt x="6530" y="39189"/>
                </a:lnTo>
                <a:lnTo>
                  <a:pt x="6530" y="45720"/>
                </a:lnTo>
                <a:lnTo>
                  <a:pt x="6530" y="52252"/>
                </a:lnTo>
                <a:lnTo>
                  <a:pt x="6530" y="65315"/>
                </a:lnTo>
                <a:lnTo>
                  <a:pt x="6530" y="78377"/>
                </a:lnTo>
                <a:lnTo>
                  <a:pt x="6530" y="91441"/>
                </a:lnTo>
                <a:lnTo>
                  <a:pt x="6530" y="97972"/>
                </a:lnTo>
                <a:lnTo>
                  <a:pt x="6530" y="117566"/>
                </a:lnTo>
                <a:lnTo>
                  <a:pt x="6530" y="124097"/>
                </a:lnTo>
                <a:lnTo>
                  <a:pt x="0" y="137160"/>
                </a:lnTo>
                <a:lnTo>
                  <a:pt x="0" y="143692"/>
                </a:lnTo>
                <a:lnTo>
                  <a:pt x="0" y="156755"/>
                </a:lnTo>
                <a:lnTo>
                  <a:pt x="0" y="163286"/>
                </a:lnTo>
                <a:lnTo>
                  <a:pt x="0" y="169818"/>
                </a:lnTo>
                <a:lnTo>
                  <a:pt x="0" y="169818"/>
                </a:lnTo>
                <a:lnTo>
                  <a:pt x="0" y="176349"/>
                </a:lnTo>
                <a:lnTo>
                  <a:pt x="0" y="176349"/>
                </a:lnTo>
                <a:lnTo>
                  <a:pt x="0" y="176349"/>
                </a:lnTo>
                <a:lnTo>
                  <a:pt x="0" y="176349"/>
                </a:lnTo>
                <a:lnTo>
                  <a:pt x="0" y="176349"/>
                </a:lnTo>
                <a:lnTo>
                  <a:pt x="0" y="176349"/>
                </a:lnTo>
                <a:lnTo>
                  <a:pt x="0" y="176349"/>
                </a:lnTo>
                <a:lnTo>
                  <a:pt x="0" y="169818"/>
                </a:lnTo>
                <a:lnTo>
                  <a:pt x="6530" y="163286"/>
                </a:lnTo>
                <a:lnTo>
                  <a:pt x="6530" y="150223"/>
                </a:lnTo>
                <a:lnTo>
                  <a:pt x="6530" y="143692"/>
                </a:lnTo>
                <a:lnTo>
                  <a:pt x="13063" y="130629"/>
                </a:lnTo>
                <a:lnTo>
                  <a:pt x="13063" y="117566"/>
                </a:lnTo>
                <a:lnTo>
                  <a:pt x="13063" y="104503"/>
                </a:lnTo>
                <a:lnTo>
                  <a:pt x="19594" y="91441"/>
                </a:lnTo>
                <a:lnTo>
                  <a:pt x="19594" y="78377"/>
                </a:lnTo>
                <a:lnTo>
                  <a:pt x="26125" y="65315"/>
                </a:lnTo>
                <a:lnTo>
                  <a:pt x="32657" y="52252"/>
                </a:lnTo>
                <a:lnTo>
                  <a:pt x="39188" y="45720"/>
                </a:lnTo>
                <a:lnTo>
                  <a:pt x="45719" y="32658"/>
                </a:lnTo>
                <a:lnTo>
                  <a:pt x="52251" y="26126"/>
                </a:lnTo>
                <a:lnTo>
                  <a:pt x="58782" y="19595"/>
                </a:lnTo>
                <a:lnTo>
                  <a:pt x="58782" y="13063"/>
                </a:lnTo>
                <a:lnTo>
                  <a:pt x="65314" y="13063"/>
                </a:lnTo>
                <a:lnTo>
                  <a:pt x="71846" y="6532"/>
                </a:lnTo>
                <a:lnTo>
                  <a:pt x="78376" y="0"/>
                </a:lnTo>
                <a:lnTo>
                  <a:pt x="91440" y="0"/>
                </a:lnTo>
                <a:lnTo>
                  <a:pt x="91440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8190411" y="3905794"/>
            <a:ext cx="124099" cy="346167"/>
          </a:xfrm>
          <a:custGeom>
            <a:avLst/>
            <a:gdLst/>
            <a:ahLst/>
            <a:cxnLst/>
            <a:rect l="l" t="t" r="r" b="b"/>
            <a:pathLst>
              <a:path w="124099" h="346167" extrusionOk="0">
                <a:moveTo>
                  <a:pt x="91440" y="97972"/>
                </a:moveTo>
                <a:lnTo>
                  <a:pt x="97972" y="91440"/>
                </a:lnTo>
                <a:lnTo>
                  <a:pt x="104503" y="84909"/>
                </a:lnTo>
                <a:lnTo>
                  <a:pt x="111034" y="78378"/>
                </a:lnTo>
                <a:lnTo>
                  <a:pt x="117566" y="71846"/>
                </a:lnTo>
                <a:lnTo>
                  <a:pt x="124098" y="58783"/>
                </a:lnTo>
                <a:lnTo>
                  <a:pt x="124098" y="52252"/>
                </a:lnTo>
                <a:lnTo>
                  <a:pt x="124098" y="39189"/>
                </a:lnTo>
                <a:lnTo>
                  <a:pt x="124098" y="32657"/>
                </a:lnTo>
                <a:lnTo>
                  <a:pt x="117566" y="26126"/>
                </a:lnTo>
                <a:lnTo>
                  <a:pt x="117566" y="13063"/>
                </a:lnTo>
                <a:lnTo>
                  <a:pt x="111034" y="6532"/>
                </a:lnTo>
                <a:lnTo>
                  <a:pt x="104503" y="6532"/>
                </a:lnTo>
                <a:lnTo>
                  <a:pt x="97972" y="0"/>
                </a:lnTo>
                <a:lnTo>
                  <a:pt x="84909" y="0"/>
                </a:lnTo>
                <a:lnTo>
                  <a:pt x="78377" y="0"/>
                </a:lnTo>
                <a:lnTo>
                  <a:pt x="65315" y="0"/>
                </a:lnTo>
                <a:lnTo>
                  <a:pt x="58783" y="6532"/>
                </a:lnTo>
                <a:lnTo>
                  <a:pt x="45720" y="13063"/>
                </a:lnTo>
                <a:lnTo>
                  <a:pt x="32658" y="19595"/>
                </a:lnTo>
                <a:lnTo>
                  <a:pt x="26126" y="32657"/>
                </a:lnTo>
                <a:lnTo>
                  <a:pt x="19595" y="39189"/>
                </a:lnTo>
                <a:lnTo>
                  <a:pt x="13063" y="58783"/>
                </a:lnTo>
                <a:lnTo>
                  <a:pt x="6532" y="71846"/>
                </a:lnTo>
                <a:lnTo>
                  <a:pt x="0" y="84909"/>
                </a:lnTo>
                <a:lnTo>
                  <a:pt x="0" y="97972"/>
                </a:lnTo>
                <a:lnTo>
                  <a:pt x="0" y="104503"/>
                </a:lnTo>
                <a:lnTo>
                  <a:pt x="0" y="117566"/>
                </a:lnTo>
                <a:lnTo>
                  <a:pt x="0" y="130629"/>
                </a:lnTo>
                <a:lnTo>
                  <a:pt x="13063" y="137160"/>
                </a:lnTo>
                <a:lnTo>
                  <a:pt x="13063" y="143692"/>
                </a:lnTo>
                <a:lnTo>
                  <a:pt x="19595" y="150223"/>
                </a:lnTo>
                <a:lnTo>
                  <a:pt x="32658" y="150223"/>
                </a:lnTo>
                <a:lnTo>
                  <a:pt x="32658" y="156755"/>
                </a:lnTo>
                <a:lnTo>
                  <a:pt x="45720" y="156755"/>
                </a:lnTo>
                <a:lnTo>
                  <a:pt x="52252" y="156755"/>
                </a:lnTo>
                <a:lnTo>
                  <a:pt x="58783" y="150223"/>
                </a:lnTo>
                <a:lnTo>
                  <a:pt x="65315" y="150223"/>
                </a:lnTo>
                <a:lnTo>
                  <a:pt x="78377" y="143692"/>
                </a:lnTo>
                <a:lnTo>
                  <a:pt x="78377" y="137160"/>
                </a:lnTo>
                <a:lnTo>
                  <a:pt x="91440" y="130629"/>
                </a:lnTo>
                <a:lnTo>
                  <a:pt x="97972" y="124097"/>
                </a:lnTo>
                <a:lnTo>
                  <a:pt x="104503" y="111034"/>
                </a:lnTo>
                <a:lnTo>
                  <a:pt x="104503" y="97972"/>
                </a:lnTo>
                <a:lnTo>
                  <a:pt x="111034" y="84909"/>
                </a:lnTo>
                <a:lnTo>
                  <a:pt x="111034" y="71846"/>
                </a:lnTo>
                <a:lnTo>
                  <a:pt x="111034" y="58783"/>
                </a:lnTo>
                <a:lnTo>
                  <a:pt x="111034" y="52252"/>
                </a:lnTo>
                <a:lnTo>
                  <a:pt x="111034" y="39189"/>
                </a:lnTo>
                <a:lnTo>
                  <a:pt x="111034" y="26126"/>
                </a:lnTo>
                <a:lnTo>
                  <a:pt x="111034" y="19595"/>
                </a:lnTo>
                <a:lnTo>
                  <a:pt x="111034" y="19595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3063"/>
                </a:lnTo>
                <a:lnTo>
                  <a:pt x="104503" y="19595"/>
                </a:lnTo>
                <a:lnTo>
                  <a:pt x="104503" y="26126"/>
                </a:lnTo>
                <a:lnTo>
                  <a:pt x="104503" y="39189"/>
                </a:lnTo>
                <a:lnTo>
                  <a:pt x="104503" y="52252"/>
                </a:lnTo>
                <a:lnTo>
                  <a:pt x="104503" y="65314"/>
                </a:lnTo>
                <a:lnTo>
                  <a:pt x="104503" y="78378"/>
                </a:lnTo>
                <a:lnTo>
                  <a:pt x="104503" y="91440"/>
                </a:lnTo>
                <a:lnTo>
                  <a:pt x="104503" y="104503"/>
                </a:lnTo>
                <a:lnTo>
                  <a:pt x="111034" y="124097"/>
                </a:lnTo>
                <a:lnTo>
                  <a:pt x="117566" y="143692"/>
                </a:lnTo>
                <a:lnTo>
                  <a:pt x="117566" y="163286"/>
                </a:lnTo>
                <a:lnTo>
                  <a:pt x="117566" y="182880"/>
                </a:lnTo>
                <a:lnTo>
                  <a:pt x="124098" y="195943"/>
                </a:lnTo>
                <a:lnTo>
                  <a:pt x="124098" y="215537"/>
                </a:lnTo>
                <a:lnTo>
                  <a:pt x="124098" y="235132"/>
                </a:lnTo>
                <a:lnTo>
                  <a:pt x="124098" y="254726"/>
                </a:lnTo>
                <a:lnTo>
                  <a:pt x="124098" y="267789"/>
                </a:lnTo>
                <a:lnTo>
                  <a:pt x="117566" y="287383"/>
                </a:lnTo>
                <a:lnTo>
                  <a:pt x="117566" y="300446"/>
                </a:lnTo>
                <a:lnTo>
                  <a:pt x="111034" y="313509"/>
                </a:lnTo>
                <a:lnTo>
                  <a:pt x="104503" y="326572"/>
                </a:lnTo>
                <a:lnTo>
                  <a:pt x="97972" y="333103"/>
                </a:lnTo>
                <a:lnTo>
                  <a:pt x="91440" y="339634"/>
                </a:lnTo>
                <a:lnTo>
                  <a:pt x="78377" y="346166"/>
                </a:lnTo>
                <a:lnTo>
                  <a:pt x="71846" y="346166"/>
                </a:lnTo>
                <a:lnTo>
                  <a:pt x="58783" y="346166"/>
                </a:lnTo>
                <a:lnTo>
                  <a:pt x="52252" y="346166"/>
                </a:lnTo>
                <a:lnTo>
                  <a:pt x="45720" y="346166"/>
                </a:lnTo>
                <a:lnTo>
                  <a:pt x="39189" y="339634"/>
                </a:lnTo>
                <a:lnTo>
                  <a:pt x="26126" y="333103"/>
                </a:lnTo>
                <a:lnTo>
                  <a:pt x="19595" y="320040"/>
                </a:lnTo>
                <a:lnTo>
                  <a:pt x="13063" y="306978"/>
                </a:lnTo>
                <a:lnTo>
                  <a:pt x="13063" y="287383"/>
                </a:lnTo>
                <a:lnTo>
                  <a:pt x="13063" y="28738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8373291" y="3886200"/>
            <a:ext cx="137161" cy="437606"/>
          </a:xfrm>
          <a:custGeom>
            <a:avLst/>
            <a:gdLst/>
            <a:ahLst/>
            <a:cxnLst/>
            <a:rect l="l" t="t" r="r" b="b"/>
            <a:pathLst>
              <a:path w="137161" h="437606" extrusionOk="0">
                <a:moveTo>
                  <a:pt x="26126" y="0"/>
                </a:moveTo>
                <a:lnTo>
                  <a:pt x="19594" y="0"/>
                </a:lnTo>
                <a:lnTo>
                  <a:pt x="19594" y="6531"/>
                </a:lnTo>
                <a:lnTo>
                  <a:pt x="19594" y="13063"/>
                </a:lnTo>
                <a:lnTo>
                  <a:pt x="13064" y="26126"/>
                </a:lnTo>
                <a:lnTo>
                  <a:pt x="13064" y="32657"/>
                </a:lnTo>
                <a:lnTo>
                  <a:pt x="13064" y="39189"/>
                </a:lnTo>
                <a:lnTo>
                  <a:pt x="6532" y="52251"/>
                </a:lnTo>
                <a:lnTo>
                  <a:pt x="6532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104503"/>
                </a:lnTo>
                <a:lnTo>
                  <a:pt x="6532" y="117566"/>
                </a:lnTo>
                <a:lnTo>
                  <a:pt x="6532" y="124097"/>
                </a:lnTo>
                <a:lnTo>
                  <a:pt x="13064" y="137160"/>
                </a:lnTo>
                <a:lnTo>
                  <a:pt x="19594" y="143691"/>
                </a:lnTo>
                <a:lnTo>
                  <a:pt x="26126" y="150223"/>
                </a:lnTo>
                <a:lnTo>
                  <a:pt x="26126" y="150223"/>
                </a:lnTo>
                <a:lnTo>
                  <a:pt x="39189" y="156754"/>
                </a:lnTo>
                <a:lnTo>
                  <a:pt x="45720" y="156754"/>
                </a:lnTo>
                <a:lnTo>
                  <a:pt x="52252" y="156754"/>
                </a:lnTo>
                <a:lnTo>
                  <a:pt x="65315" y="156754"/>
                </a:lnTo>
                <a:lnTo>
                  <a:pt x="71846" y="150223"/>
                </a:lnTo>
                <a:lnTo>
                  <a:pt x="84909" y="143691"/>
                </a:lnTo>
                <a:lnTo>
                  <a:pt x="91440" y="137160"/>
                </a:lnTo>
                <a:lnTo>
                  <a:pt x="104503" y="130628"/>
                </a:lnTo>
                <a:lnTo>
                  <a:pt x="111035" y="117566"/>
                </a:lnTo>
                <a:lnTo>
                  <a:pt x="117566" y="104503"/>
                </a:lnTo>
                <a:lnTo>
                  <a:pt x="124097" y="91440"/>
                </a:lnTo>
                <a:lnTo>
                  <a:pt x="130629" y="84908"/>
                </a:lnTo>
                <a:lnTo>
                  <a:pt x="130629" y="71846"/>
                </a:lnTo>
                <a:lnTo>
                  <a:pt x="130629" y="52251"/>
                </a:lnTo>
                <a:lnTo>
                  <a:pt x="137160" y="45720"/>
                </a:lnTo>
                <a:lnTo>
                  <a:pt x="137160" y="32657"/>
                </a:lnTo>
                <a:lnTo>
                  <a:pt x="137160" y="19594"/>
                </a:lnTo>
                <a:lnTo>
                  <a:pt x="137160" y="13063"/>
                </a:lnTo>
                <a:lnTo>
                  <a:pt x="137160" y="6531"/>
                </a:lnTo>
                <a:lnTo>
                  <a:pt x="130629" y="6531"/>
                </a:lnTo>
                <a:lnTo>
                  <a:pt x="130629" y="0"/>
                </a:lnTo>
                <a:lnTo>
                  <a:pt x="130629" y="0"/>
                </a:lnTo>
                <a:lnTo>
                  <a:pt x="130629" y="0"/>
                </a:lnTo>
                <a:lnTo>
                  <a:pt x="130629" y="0"/>
                </a:lnTo>
                <a:lnTo>
                  <a:pt x="130629" y="0"/>
                </a:lnTo>
                <a:lnTo>
                  <a:pt x="130629" y="6531"/>
                </a:lnTo>
                <a:lnTo>
                  <a:pt x="130629" y="13063"/>
                </a:lnTo>
                <a:lnTo>
                  <a:pt x="124097" y="26126"/>
                </a:lnTo>
                <a:lnTo>
                  <a:pt x="124097" y="39189"/>
                </a:lnTo>
                <a:lnTo>
                  <a:pt x="124097" y="52251"/>
                </a:lnTo>
                <a:lnTo>
                  <a:pt x="124097" y="71846"/>
                </a:lnTo>
                <a:lnTo>
                  <a:pt x="124097" y="84908"/>
                </a:lnTo>
                <a:lnTo>
                  <a:pt x="124097" y="104503"/>
                </a:lnTo>
                <a:lnTo>
                  <a:pt x="130629" y="130628"/>
                </a:lnTo>
                <a:lnTo>
                  <a:pt x="130629" y="150223"/>
                </a:lnTo>
                <a:lnTo>
                  <a:pt x="130629" y="176349"/>
                </a:lnTo>
                <a:lnTo>
                  <a:pt x="130629" y="202474"/>
                </a:lnTo>
                <a:lnTo>
                  <a:pt x="130629" y="228600"/>
                </a:lnTo>
                <a:lnTo>
                  <a:pt x="130629" y="254726"/>
                </a:lnTo>
                <a:lnTo>
                  <a:pt x="137160" y="280851"/>
                </a:lnTo>
                <a:lnTo>
                  <a:pt x="137160" y="300446"/>
                </a:lnTo>
                <a:lnTo>
                  <a:pt x="137160" y="326572"/>
                </a:lnTo>
                <a:lnTo>
                  <a:pt x="137160" y="346166"/>
                </a:lnTo>
                <a:lnTo>
                  <a:pt x="130629" y="365760"/>
                </a:lnTo>
                <a:lnTo>
                  <a:pt x="130629" y="385354"/>
                </a:lnTo>
                <a:lnTo>
                  <a:pt x="124097" y="398417"/>
                </a:lnTo>
                <a:lnTo>
                  <a:pt x="117566" y="411480"/>
                </a:lnTo>
                <a:lnTo>
                  <a:pt x="111035" y="424543"/>
                </a:lnTo>
                <a:lnTo>
                  <a:pt x="104503" y="424543"/>
                </a:lnTo>
                <a:lnTo>
                  <a:pt x="104503" y="431074"/>
                </a:lnTo>
                <a:lnTo>
                  <a:pt x="97972" y="437605"/>
                </a:lnTo>
                <a:lnTo>
                  <a:pt x="84909" y="437605"/>
                </a:lnTo>
                <a:lnTo>
                  <a:pt x="84909" y="437605"/>
                </a:lnTo>
                <a:lnTo>
                  <a:pt x="78378" y="431074"/>
                </a:lnTo>
                <a:lnTo>
                  <a:pt x="71846" y="431074"/>
                </a:lnTo>
                <a:lnTo>
                  <a:pt x="65315" y="424543"/>
                </a:lnTo>
                <a:lnTo>
                  <a:pt x="58783" y="411480"/>
                </a:lnTo>
                <a:lnTo>
                  <a:pt x="58783" y="398417"/>
                </a:lnTo>
                <a:lnTo>
                  <a:pt x="58783" y="385354"/>
                </a:lnTo>
                <a:lnTo>
                  <a:pt x="58783" y="372291"/>
                </a:lnTo>
                <a:lnTo>
                  <a:pt x="58783" y="352697"/>
                </a:lnTo>
                <a:lnTo>
                  <a:pt x="58783" y="339634"/>
                </a:lnTo>
                <a:lnTo>
                  <a:pt x="65315" y="320040"/>
                </a:lnTo>
                <a:lnTo>
                  <a:pt x="71846" y="300446"/>
                </a:lnTo>
                <a:lnTo>
                  <a:pt x="71846" y="287383"/>
                </a:lnTo>
                <a:lnTo>
                  <a:pt x="78378" y="267789"/>
                </a:lnTo>
                <a:lnTo>
                  <a:pt x="84909" y="254726"/>
                </a:lnTo>
                <a:lnTo>
                  <a:pt x="91440" y="241663"/>
                </a:lnTo>
                <a:lnTo>
                  <a:pt x="97972" y="228600"/>
                </a:lnTo>
                <a:lnTo>
                  <a:pt x="104503" y="215537"/>
                </a:lnTo>
                <a:lnTo>
                  <a:pt x="117566" y="202474"/>
                </a:lnTo>
                <a:lnTo>
                  <a:pt x="117566" y="182880"/>
                </a:lnTo>
                <a:lnTo>
                  <a:pt x="130629" y="169817"/>
                </a:lnTo>
                <a:lnTo>
                  <a:pt x="130629" y="16981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8621485" y="4029891"/>
            <a:ext cx="1" cy="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7217228" y="4206240"/>
            <a:ext cx="117567" cy="470264"/>
          </a:xfrm>
          <a:custGeom>
            <a:avLst/>
            <a:gdLst/>
            <a:ahLst/>
            <a:cxnLst/>
            <a:rect l="l" t="t" r="r" b="b"/>
            <a:pathLst>
              <a:path w="117567" h="470264" extrusionOk="0">
                <a:moveTo>
                  <a:pt x="111035" y="6532"/>
                </a:moveTo>
                <a:lnTo>
                  <a:pt x="111035" y="0"/>
                </a:lnTo>
                <a:lnTo>
                  <a:pt x="111035" y="0"/>
                </a:lnTo>
                <a:lnTo>
                  <a:pt x="111035" y="0"/>
                </a:lnTo>
                <a:lnTo>
                  <a:pt x="111035" y="0"/>
                </a:lnTo>
                <a:lnTo>
                  <a:pt x="104503" y="0"/>
                </a:lnTo>
                <a:lnTo>
                  <a:pt x="104503" y="0"/>
                </a:lnTo>
                <a:lnTo>
                  <a:pt x="104503" y="0"/>
                </a:lnTo>
                <a:lnTo>
                  <a:pt x="97972" y="0"/>
                </a:lnTo>
                <a:lnTo>
                  <a:pt x="97972" y="0"/>
                </a:lnTo>
                <a:lnTo>
                  <a:pt x="91441" y="6532"/>
                </a:lnTo>
                <a:lnTo>
                  <a:pt x="84909" y="13063"/>
                </a:lnTo>
                <a:lnTo>
                  <a:pt x="78378" y="26126"/>
                </a:lnTo>
                <a:lnTo>
                  <a:pt x="71846" y="32657"/>
                </a:lnTo>
                <a:lnTo>
                  <a:pt x="65315" y="45720"/>
                </a:lnTo>
                <a:lnTo>
                  <a:pt x="58783" y="58783"/>
                </a:lnTo>
                <a:lnTo>
                  <a:pt x="52252" y="71846"/>
                </a:lnTo>
                <a:lnTo>
                  <a:pt x="45721" y="84909"/>
                </a:lnTo>
                <a:lnTo>
                  <a:pt x="39189" y="104503"/>
                </a:lnTo>
                <a:lnTo>
                  <a:pt x="32657" y="117565"/>
                </a:lnTo>
                <a:lnTo>
                  <a:pt x="26127" y="137160"/>
                </a:lnTo>
                <a:lnTo>
                  <a:pt x="19595" y="156754"/>
                </a:lnTo>
                <a:lnTo>
                  <a:pt x="19595" y="176349"/>
                </a:lnTo>
                <a:lnTo>
                  <a:pt x="13063" y="195943"/>
                </a:lnTo>
                <a:lnTo>
                  <a:pt x="6532" y="215537"/>
                </a:lnTo>
                <a:lnTo>
                  <a:pt x="6532" y="235132"/>
                </a:lnTo>
                <a:lnTo>
                  <a:pt x="0" y="248194"/>
                </a:lnTo>
                <a:lnTo>
                  <a:pt x="0" y="267788"/>
                </a:lnTo>
                <a:lnTo>
                  <a:pt x="0" y="287383"/>
                </a:lnTo>
                <a:lnTo>
                  <a:pt x="0" y="306977"/>
                </a:lnTo>
                <a:lnTo>
                  <a:pt x="6532" y="320040"/>
                </a:lnTo>
                <a:lnTo>
                  <a:pt x="6532" y="339634"/>
                </a:lnTo>
                <a:lnTo>
                  <a:pt x="6532" y="359229"/>
                </a:lnTo>
                <a:lnTo>
                  <a:pt x="13063" y="372291"/>
                </a:lnTo>
                <a:lnTo>
                  <a:pt x="19595" y="385354"/>
                </a:lnTo>
                <a:lnTo>
                  <a:pt x="32657" y="398417"/>
                </a:lnTo>
                <a:lnTo>
                  <a:pt x="32657" y="411480"/>
                </a:lnTo>
                <a:lnTo>
                  <a:pt x="45721" y="418011"/>
                </a:lnTo>
                <a:lnTo>
                  <a:pt x="52252" y="424543"/>
                </a:lnTo>
                <a:lnTo>
                  <a:pt x="65315" y="437606"/>
                </a:lnTo>
                <a:lnTo>
                  <a:pt x="65315" y="444137"/>
                </a:lnTo>
                <a:lnTo>
                  <a:pt x="78378" y="450668"/>
                </a:lnTo>
                <a:lnTo>
                  <a:pt x="84909" y="457200"/>
                </a:lnTo>
                <a:lnTo>
                  <a:pt x="97972" y="457200"/>
                </a:lnTo>
                <a:lnTo>
                  <a:pt x="97972" y="463732"/>
                </a:lnTo>
                <a:lnTo>
                  <a:pt x="104503" y="463732"/>
                </a:lnTo>
                <a:lnTo>
                  <a:pt x="111035" y="463732"/>
                </a:lnTo>
                <a:lnTo>
                  <a:pt x="117566" y="470263"/>
                </a:lnTo>
                <a:lnTo>
                  <a:pt x="117566" y="47026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7413172" y="4271554"/>
            <a:ext cx="6532" cy="306978"/>
          </a:xfrm>
          <a:custGeom>
            <a:avLst/>
            <a:gdLst/>
            <a:ahLst/>
            <a:cxnLst/>
            <a:rect l="l" t="t" r="r" b="b"/>
            <a:pathLst>
              <a:path w="6532" h="306978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13063"/>
                </a:lnTo>
                <a:lnTo>
                  <a:pt x="0" y="19595"/>
                </a:lnTo>
                <a:lnTo>
                  <a:pt x="0" y="26126"/>
                </a:lnTo>
                <a:lnTo>
                  <a:pt x="0" y="39189"/>
                </a:lnTo>
                <a:lnTo>
                  <a:pt x="0" y="45720"/>
                </a:lnTo>
                <a:lnTo>
                  <a:pt x="0" y="58783"/>
                </a:lnTo>
                <a:lnTo>
                  <a:pt x="0" y="71846"/>
                </a:lnTo>
                <a:lnTo>
                  <a:pt x="0" y="84909"/>
                </a:lnTo>
                <a:lnTo>
                  <a:pt x="0" y="97972"/>
                </a:lnTo>
                <a:lnTo>
                  <a:pt x="6531" y="111035"/>
                </a:lnTo>
                <a:lnTo>
                  <a:pt x="6531" y="124097"/>
                </a:lnTo>
                <a:lnTo>
                  <a:pt x="6531" y="143692"/>
                </a:lnTo>
                <a:lnTo>
                  <a:pt x="6531" y="156754"/>
                </a:lnTo>
                <a:lnTo>
                  <a:pt x="6531" y="176349"/>
                </a:lnTo>
                <a:lnTo>
                  <a:pt x="6531" y="189412"/>
                </a:lnTo>
                <a:lnTo>
                  <a:pt x="6531" y="209006"/>
                </a:lnTo>
                <a:lnTo>
                  <a:pt x="6531" y="222069"/>
                </a:lnTo>
                <a:lnTo>
                  <a:pt x="6531" y="235132"/>
                </a:lnTo>
                <a:lnTo>
                  <a:pt x="6531" y="248195"/>
                </a:lnTo>
                <a:lnTo>
                  <a:pt x="6531" y="261257"/>
                </a:lnTo>
                <a:lnTo>
                  <a:pt x="6531" y="274320"/>
                </a:lnTo>
                <a:lnTo>
                  <a:pt x="6531" y="280851"/>
                </a:lnTo>
                <a:lnTo>
                  <a:pt x="6531" y="287383"/>
                </a:lnTo>
                <a:lnTo>
                  <a:pt x="6531" y="293915"/>
                </a:lnTo>
                <a:lnTo>
                  <a:pt x="6531" y="300446"/>
                </a:lnTo>
                <a:lnTo>
                  <a:pt x="6531" y="306977"/>
                </a:lnTo>
                <a:lnTo>
                  <a:pt x="6531" y="30697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7491549" y="4408714"/>
            <a:ext cx="6532" cy="156756"/>
          </a:xfrm>
          <a:custGeom>
            <a:avLst/>
            <a:gdLst/>
            <a:ahLst/>
            <a:cxnLst/>
            <a:rect l="l" t="t" r="r" b="b"/>
            <a:pathLst>
              <a:path w="6532" h="156756" extrusionOk="0">
                <a:moveTo>
                  <a:pt x="6531" y="0"/>
                </a:moveTo>
                <a:lnTo>
                  <a:pt x="6531" y="0"/>
                </a:lnTo>
                <a:lnTo>
                  <a:pt x="6531" y="6532"/>
                </a:lnTo>
                <a:lnTo>
                  <a:pt x="6531" y="13063"/>
                </a:lnTo>
                <a:lnTo>
                  <a:pt x="6531" y="19594"/>
                </a:lnTo>
                <a:lnTo>
                  <a:pt x="6531" y="26126"/>
                </a:lnTo>
                <a:lnTo>
                  <a:pt x="6531" y="32658"/>
                </a:lnTo>
                <a:lnTo>
                  <a:pt x="6531" y="45720"/>
                </a:lnTo>
                <a:lnTo>
                  <a:pt x="6531" y="52252"/>
                </a:lnTo>
                <a:lnTo>
                  <a:pt x="6531" y="65314"/>
                </a:lnTo>
                <a:lnTo>
                  <a:pt x="6531" y="78377"/>
                </a:lnTo>
                <a:lnTo>
                  <a:pt x="6531" y="84909"/>
                </a:lnTo>
                <a:lnTo>
                  <a:pt x="6531" y="97972"/>
                </a:lnTo>
                <a:lnTo>
                  <a:pt x="6531" y="104503"/>
                </a:lnTo>
                <a:lnTo>
                  <a:pt x="6531" y="117566"/>
                </a:lnTo>
                <a:lnTo>
                  <a:pt x="6531" y="130629"/>
                </a:lnTo>
                <a:lnTo>
                  <a:pt x="6531" y="137160"/>
                </a:lnTo>
                <a:lnTo>
                  <a:pt x="0" y="143691"/>
                </a:lnTo>
                <a:lnTo>
                  <a:pt x="0" y="150223"/>
                </a:lnTo>
                <a:lnTo>
                  <a:pt x="0" y="150223"/>
                </a:lnTo>
                <a:lnTo>
                  <a:pt x="0" y="150223"/>
                </a:lnTo>
                <a:lnTo>
                  <a:pt x="0" y="156755"/>
                </a:lnTo>
                <a:lnTo>
                  <a:pt x="0" y="156755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7504611" y="4310743"/>
            <a:ext cx="1" cy="26127"/>
          </a:xfrm>
          <a:custGeom>
            <a:avLst/>
            <a:gdLst/>
            <a:ahLst/>
            <a:cxnLst/>
            <a:rect l="l" t="t" r="r" b="b"/>
            <a:pathLst>
              <a:path w="1" h="26127" extrusionOk="0">
                <a:moveTo>
                  <a:pt x="0" y="26126"/>
                </a:moveTo>
                <a:lnTo>
                  <a:pt x="0" y="19594"/>
                </a:lnTo>
                <a:lnTo>
                  <a:pt x="0" y="13062"/>
                </a:lnTo>
                <a:lnTo>
                  <a:pt x="0" y="6531"/>
                </a:lnTo>
                <a:lnTo>
                  <a:pt x="0" y="6531"/>
                </a:lnTo>
                <a:lnTo>
                  <a:pt x="0" y="653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7563394" y="4356463"/>
            <a:ext cx="117567" cy="450669"/>
          </a:xfrm>
          <a:custGeom>
            <a:avLst/>
            <a:gdLst/>
            <a:ahLst/>
            <a:cxnLst/>
            <a:rect l="l" t="t" r="r" b="b"/>
            <a:pathLst>
              <a:path w="117567" h="450669" extrusionOk="0">
                <a:moveTo>
                  <a:pt x="58783" y="111034"/>
                </a:moveTo>
                <a:lnTo>
                  <a:pt x="65315" y="111034"/>
                </a:lnTo>
                <a:lnTo>
                  <a:pt x="71845" y="104503"/>
                </a:lnTo>
                <a:lnTo>
                  <a:pt x="78378" y="97971"/>
                </a:lnTo>
                <a:lnTo>
                  <a:pt x="84909" y="91440"/>
                </a:lnTo>
                <a:lnTo>
                  <a:pt x="91440" y="84909"/>
                </a:lnTo>
                <a:lnTo>
                  <a:pt x="97972" y="84909"/>
                </a:lnTo>
                <a:lnTo>
                  <a:pt x="97972" y="71845"/>
                </a:lnTo>
                <a:lnTo>
                  <a:pt x="104503" y="65314"/>
                </a:lnTo>
                <a:lnTo>
                  <a:pt x="104503" y="52251"/>
                </a:lnTo>
                <a:lnTo>
                  <a:pt x="104503" y="45720"/>
                </a:lnTo>
                <a:lnTo>
                  <a:pt x="104503" y="39188"/>
                </a:lnTo>
                <a:lnTo>
                  <a:pt x="104503" y="26126"/>
                </a:lnTo>
                <a:lnTo>
                  <a:pt x="104503" y="19594"/>
                </a:lnTo>
                <a:lnTo>
                  <a:pt x="104503" y="13063"/>
                </a:lnTo>
                <a:lnTo>
                  <a:pt x="97972" y="13063"/>
                </a:lnTo>
                <a:lnTo>
                  <a:pt x="91440" y="6531"/>
                </a:lnTo>
                <a:lnTo>
                  <a:pt x="91440" y="6531"/>
                </a:lnTo>
                <a:lnTo>
                  <a:pt x="84909" y="0"/>
                </a:lnTo>
                <a:lnTo>
                  <a:pt x="84909" y="0"/>
                </a:lnTo>
                <a:lnTo>
                  <a:pt x="78378" y="0"/>
                </a:lnTo>
                <a:lnTo>
                  <a:pt x="71845" y="0"/>
                </a:lnTo>
                <a:lnTo>
                  <a:pt x="65315" y="6531"/>
                </a:lnTo>
                <a:lnTo>
                  <a:pt x="58783" y="6531"/>
                </a:lnTo>
                <a:lnTo>
                  <a:pt x="45720" y="13063"/>
                </a:lnTo>
                <a:lnTo>
                  <a:pt x="45720" y="19594"/>
                </a:lnTo>
                <a:lnTo>
                  <a:pt x="32657" y="26126"/>
                </a:lnTo>
                <a:lnTo>
                  <a:pt x="32657" y="39188"/>
                </a:lnTo>
                <a:lnTo>
                  <a:pt x="19594" y="45720"/>
                </a:lnTo>
                <a:lnTo>
                  <a:pt x="19594" y="58783"/>
                </a:lnTo>
                <a:lnTo>
                  <a:pt x="13063" y="71845"/>
                </a:lnTo>
                <a:lnTo>
                  <a:pt x="6532" y="84909"/>
                </a:lnTo>
                <a:lnTo>
                  <a:pt x="6532" y="91440"/>
                </a:lnTo>
                <a:lnTo>
                  <a:pt x="6532" y="104503"/>
                </a:lnTo>
                <a:lnTo>
                  <a:pt x="6532" y="111034"/>
                </a:lnTo>
                <a:lnTo>
                  <a:pt x="13063" y="124097"/>
                </a:lnTo>
                <a:lnTo>
                  <a:pt x="13063" y="137160"/>
                </a:lnTo>
                <a:lnTo>
                  <a:pt x="19594" y="143691"/>
                </a:lnTo>
                <a:lnTo>
                  <a:pt x="19594" y="150223"/>
                </a:lnTo>
                <a:lnTo>
                  <a:pt x="19594" y="156754"/>
                </a:lnTo>
                <a:lnTo>
                  <a:pt x="26126" y="156754"/>
                </a:lnTo>
                <a:lnTo>
                  <a:pt x="32657" y="163286"/>
                </a:lnTo>
                <a:lnTo>
                  <a:pt x="39189" y="169817"/>
                </a:lnTo>
                <a:lnTo>
                  <a:pt x="45720" y="169817"/>
                </a:lnTo>
                <a:lnTo>
                  <a:pt x="45720" y="169817"/>
                </a:lnTo>
                <a:lnTo>
                  <a:pt x="52251" y="169817"/>
                </a:lnTo>
                <a:lnTo>
                  <a:pt x="58783" y="163286"/>
                </a:lnTo>
                <a:lnTo>
                  <a:pt x="58783" y="163286"/>
                </a:lnTo>
                <a:lnTo>
                  <a:pt x="65315" y="156754"/>
                </a:lnTo>
                <a:lnTo>
                  <a:pt x="71845" y="156754"/>
                </a:lnTo>
                <a:lnTo>
                  <a:pt x="78378" y="150223"/>
                </a:lnTo>
                <a:lnTo>
                  <a:pt x="78378" y="143691"/>
                </a:lnTo>
                <a:lnTo>
                  <a:pt x="84909" y="137160"/>
                </a:lnTo>
                <a:lnTo>
                  <a:pt x="91440" y="124097"/>
                </a:lnTo>
                <a:lnTo>
                  <a:pt x="91440" y="111034"/>
                </a:lnTo>
                <a:lnTo>
                  <a:pt x="97972" y="104503"/>
                </a:lnTo>
                <a:lnTo>
                  <a:pt x="97972" y="91440"/>
                </a:lnTo>
                <a:lnTo>
                  <a:pt x="97972" y="84909"/>
                </a:lnTo>
                <a:lnTo>
                  <a:pt x="104503" y="78377"/>
                </a:lnTo>
                <a:lnTo>
                  <a:pt x="104503" y="71845"/>
                </a:lnTo>
                <a:lnTo>
                  <a:pt x="104503" y="65314"/>
                </a:lnTo>
                <a:lnTo>
                  <a:pt x="104503" y="58783"/>
                </a:lnTo>
                <a:lnTo>
                  <a:pt x="104503" y="52251"/>
                </a:lnTo>
                <a:lnTo>
                  <a:pt x="104503" y="52251"/>
                </a:lnTo>
                <a:lnTo>
                  <a:pt x="104503" y="45720"/>
                </a:lnTo>
                <a:lnTo>
                  <a:pt x="104503" y="45720"/>
                </a:lnTo>
                <a:lnTo>
                  <a:pt x="104503" y="45720"/>
                </a:lnTo>
                <a:lnTo>
                  <a:pt x="104503" y="45720"/>
                </a:lnTo>
                <a:lnTo>
                  <a:pt x="104503" y="45720"/>
                </a:lnTo>
                <a:lnTo>
                  <a:pt x="104503" y="45720"/>
                </a:lnTo>
                <a:lnTo>
                  <a:pt x="104503" y="45720"/>
                </a:lnTo>
                <a:lnTo>
                  <a:pt x="104503" y="52251"/>
                </a:lnTo>
                <a:lnTo>
                  <a:pt x="104503" y="52251"/>
                </a:lnTo>
                <a:lnTo>
                  <a:pt x="104503" y="58783"/>
                </a:lnTo>
                <a:lnTo>
                  <a:pt x="104503" y="65314"/>
                </a:lnTo>
                <a:lnTo>
                  <a:pt x="104503" y="78377"/>
                </a:lnTo>
                <a:lnTo>
                  <a:pt x="104503" y="84909"/>
                </a:lnTo>
                <a:lnTo>
                  <a:pt x="104503" y="97971"/>
                </a:lnTo>
                <a:lnTo>
                  <a:pt x="104503" y="104503"/>
                </a:lnTo>
                <a:lnTo>
                  <a:pt x="104503" y="117565"/>
                </a:lnTo>
                <a:lnTo>
                  <a:pt x="104503" y="137160"/>
                </a:lnTo>
                <a:lnTo>
                  <a:pt x="104503" y="150223"/>
                </a:lnTo>
                <a:lnTo>
                  <a:pt x="111034" y="169817"/>
                </a:lnTo>
                <a:lnTo>
                  <a:pt x="111034" y="182880"/>
                </a:lnTo>
                <a:lnTo>
                  <a:pt x="111034" y="202474"/>
                </a:lnTo>
                <a:lnTo>
                  <a:pt x="117566" y="215537"/>
                </a:lnTo>
                <a:lnTo>
                  <a:pt x="117566" y="235131"/>
                </a:lnTo>
                <a:lnTo>
                  <a:pt x="117566" y="254725"/>
                </a:lnTo>
                <a:lnTo>
                  <a:pt x="117566" y="280851"/>
                </a:lnTo>
                <a:lnTo>
                  <a:pt x="111034" y="293914"/>
                </a:lnTo>
                <a:lnTo>
                  <a:pt x="111034" y="313509"/>
                </a:lnTo>
                <a:lnTo>
                  <a:pt x="111034" y="333103"/>
                </a:lnTo>
                <a:lnTo>
                  <a:pt x="111034" y="352697"/>
                </a:lnTo>
                <a:lnTo>
                  <a:pt x="104503" y="365760"/>
                </a:lnTo>
                <a:lnTo>
                  <a:pt x="104503" y="385354"/>
                </a:lnTo>
                <a:lnTo>
                  <a:pt x="97972" y="398417"/>
                </a:lnTo>
                <a:lnTo>
                  <a:pt x="91440" y="411480"/>
                </a:lnTo>
                <a:lnTo>
                  <a:pt x="84909" y="418011"/>
                </a:lnTo>
                <a:lnTo>
                  <a:pt x="78378" y="431074"/>
                </a:lnTo>
                <a:lnTo>
                  <a:pt x="71845" y="437606"/>
                </a:lnTo>
                <a:lnTo>
                  <a:pt x="58783" y="444137"/>
                </a:lnTo>
                <a:lnTo>
                  <a:pt x="58783" y="450668"/>
                </a:lnTo>
                <a:lnTo>
                  <a:pt x="45720" y="450668"/>
                </a:lnTo>
                <a:lnTo>
                  <a:pt x="45720" y="450668"/>
                </a:lnTo>
                <a:lnTo>
                  <a:pt x="32657" y="450668"/>
                </a:lnTo>
                <a:lnTo>
                  <a:pt x="26126" y="450668"/>
                </a:lnTo>
                <a:lnTo>
                  <a:pt x="19594" y="444137"/>
                </a:lnTo>
                <a:lnTo>
                  <a:pt x="19594" y="444137"/>
                </a:lnTo>
                <a:lnTo>
                  <a:pt x="13063" y="431074"/>
                </a:lnTo>
                <a:lnTo>
                  <a:pt x="6532" y="424542"/>
                </a:lnTo>
                <a:lnTo>
                  <a:pt x="0" y="411480"/>
                </a:lnTo>
                <a:lnTo>
                  <a:pt x="0" y="41148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7739743" y="4258491"/>
            <a:ext cx="143692" cy="267790"/>
          </a:xfrm>
          <a:custGeom>
            <a:avLst/>
            <a:gdLst/>
            <a:ahLst/>
            <a:cxnLst/>
            <a:rect l="l" t="t" r="r" b="b"/>
            <a:pathLst>
              <a:path w="143692" h="267790" extrusionOk="0">
                <a:moveTo>
                  <a:pt x="0" y="0"/>
                </a:moveTo>
                <a:lnTo>
                  <a:pt x="0" y="0"/>
                </a:lnTo>
                <a:lnTo>
                  <a:pt x="0" y="6532"/>
                </a:lnTo>
                <a:lnTo>
                  <a:pt x="0" y="13063"/>
                </a:lnTo>
                <a:lnTo>
                  <a:pt x="0" y="19595"/>
                </a:lnTo>
                <a:lnTo>
                  <a:pt x="0" y="32658"/>
                </a:lnTo>
                <a:lnTo>
                  <a:pt x="6531" y="39189"/>
                </a:lnTo>
                <a:lnTo>
                  <a:pt x="6531" y="52252"/>
                </a:lnTo>
                <a:lnTo>
                  <a:pt x="6531" y="65314"/>
                </a:lnTo>
                <a:lnTo>
                  <a:pt x="6531" y="78378"/>
                </a:lnTo>
                <a:lnTo>
                  <a:pt x="6531" y="97972"/>
                </a:lnTo>
                <a:lnTo>
                  <a:pt x="6531" y="111035"/>
                </a:lnTo>
                <a:lnTo>
                  <a:pt x="6531" y="124098"/>
                </a:lnTo>
                <a:lnTo>
                  <a:pt x="6531" y="143692"/>
                </a:lnTo>
                <a:lnTo>
                  <a:pt x="6531" y="156755"/>
                </a:lnTo>
                <a:lnTo>
                  <a:pt x="6531" y="176349"/>
                </a:lnTo>
                <a:lnTo>
                  <a:pt x="6531" y="189412"/>
                </a:lnTo>
                <a:lnTo>
                  <a:pt x="6531" y="202475"/>
                </a:lnTo>
                <a:lnTo>
                  <a:pt x="6531" y="215537"/>
                </a:lnTo>
                <a:lnTo>
                  <a:pt x="6531" y="235132"/>
                </a:lnTo>
                <a:lnTo>
                  <a:pt x="0" y="241663"/>
                </a:lnTo>
                <a:lnTo>
                  <a:pt x="0" y="254726"/>
                </a:lnTo>
                <a:lnTo>
                  <a:pt x="0" y="261258"/>
                </a:lnTo>
                <a:lnTo>
                  <a:pt x="0" y="261258"/>
                </a:lnTo>
                <a:lnTo>
                  <a:pt x="0" y="267789"/>
                </a:lnTo>
                <a:lnTo>
                  <a:pt x="0" y="267789"/>
                </a:lnTo>
                <a:lnTo>
                  <a:pt x="0" y="267789"/>
                </a:lnTo>
                <a:lnTo>
                  <a:pt x="0" y="267789"/>
                </a:lnTo>
                <a:lnTo>
                  <a:pt x="0" y="267789"/>
                </a:lnTo>
                <a:lnTo>
                  <a:pt x="0" y="267789"/>
                </a:lnTo>
                <a:lnTo>
                  <a:pt x="0" y="261258"/>
                </a:lnTo>
                <a:lnTo>
                  <a:pt x="6531" y="254726"/>
                </a:lnTo>
                <a:lnTo>
                  <a:pt x="6531" y="248195"/>
                </a:lnTo>
                <a:lnTo>
                  <a:pt x="6531" y="235132"/>
                </a:lnTo>
                <a:lnTo>
                  <a:pt x="13063" y="228600"/>
                </a:lnTo>
                <a:lnTo>
                  <a:pt x="19594" y="215537"/>
                </a:lnTo>
                <a:lnTo>
                  <a:pt x="19594" y="202475"/>
                </a:lnTo>
                <a:lnTo>
                  <a:pt x="26126" y="189412"/>
                </a:lnTo>
                <a:lnTo>
                  <a:pt x="39188" y="182881"/>
                </a:lnTo>
                <a:lnTo>
                  <a:pt x="45720" y="169817"/>
                </a:lnTo>
                <a:lnTo>
                  <a:pt x="52251" y="156755"/>
                </a:lnTo>
                <a:lnTo>
                  <a:pt x="65314" y="143692"/>
                </a:lnTo>
                <a:lnTo>
                  <a:pt x="71845" y="130629"/>
                </a:lnTo>
                <a:lnTo>
                  <a:pt x="78377" y="124098"/>
                </a:lnTo>
                <a:lnTo>
                  <a:pt x="84908" y="117566"/>
                </a:lnTo>
                <a:lnTo>
                  <a:pt x="91440" y="111035"/>
                </a:lnTo>
                <a:lnTo>
                  <a:pt x="104502" y="104503"/>
                </a:lnTo>
                <a:lnTo>
                  <a:pt x="111034" y="104503"/>
                </a:lnTo>
                <a:lnTo>
                  <a:pt x="111034" y="97972"/>
                </a:lnTo>
                <a:lnTo>
                  <a:pt x="117566" y="97972"/>
                </a:lnTo>
                <a:lnTo>
                  <a:pt x="124096" y="97972"/>
                </a:lnTo>
                <a:lnTo>
                  <a:pt x="124096" y="97972"/>
                </a:lnTo>
                <a:lnTo>
                  <a:pt x="130629" y="97972"/>
                </a:lnTo>
                <a:lnTo>
                  <a:pt x="130629" y="97972"/>
                </a:lnTo>
                <a:lnTo>
                  <a:pt x="137160" y="104503"/>
                </a:lnTo>
                <a:lnTo>
                  <a:pt x="137160" y="111035"/>
                </a:lnTo>
                <a:lnTo>
                  <a:pt x="137160" y="111035"/>
                </a:lnTo>
                <a:lnTo>
                  <a:pt x="137160" y="124098"/>
                </a:lnTo>
                <a:lnTo>
                  <a:pt x="143691" y="130629"/>
                </a:lnTo>
                <a:lnTo>
                  <a:pt x="143691" y="137160"/>
                </a:lnTo>
                <a:lnTo>
                  <a:pt x="143691" y="150223"/>
                </a:lnTo>
                <a:lnTo>
                  <a:pt x="143691" y="163286"/>
                </a:lnTo>
                <a:lnTo>
                  <a:pt x="143691" y="176349"/>
                </a:lnTo>
                <a:lnTo>
                  <a:pt x="137160" y="182881"/>
                </a:lnTo>
                <a:lnTo>
                  <a:pt x="137160" y="195943"/>
                </a:lnTo>
                <a:lnTo>
                  <a:pt x="137160" y="209006"/>
                </a:lnTo>
                <a:lnTo>
                  <a:pt x="137160" y="215537"/>
                </a:lnTo>
                <a:lnTo>
                  <a:pt x="137160" y="228600"/>
                </a:lnTo>
                <a:lnTo>
                  <a:pt x="130629" y="241663"/>
                </a:lnTo>
                <a:lnTo>
                  <a:pt x="130629" y="248195"/>
                </a:lnTo>
                <a:lnTo>
                  <a:pt x="130629" y="254726"/>
                </a:lnTo>
                <a:lnTo>
                  <a:pt x="130629" y="261258"/>
                </a:lnTo>
                <a:lnTo>
                  <a:pt x="130629" y="261258"/>
                </a:lnTo>
                <a:lnTo>
                  <a:pt x="130629" y="267789"/>
                </a:lnTo>
                <a:lnTo>
                  <a:pt x="130629" y="267789"/>
                </a:lnTo>
                <a:lnTo>
                  <a:pt x="130629" y="267789"/>
                </a:lnTo>
                <a:lnTo>
                  <a:pt x="130629" y="267789"/>
                </a:lnTo>
                <a:lnTo>
                  <a:pt x="130629" y="267789"/>
                </a:lnTo>
                <a:lnTo>
                  <a:pt x="137160" y="261258"/>
                </a:lnTo>
                <a:lnTo>
                  <a:pt x="137160" y="261258"/>
                </a:lnTo>
                <a:lnTo>
                  <a:pt x="137160" y="261258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7981406" y="4251960"/>
            <a:ext cx="19595" cy="300446"/>
          </a:xfrm>
          <a:custGeom>
            <a:avLst/>
            <a:gdLst/>
            <a:ahLst/>
            <a:cxnLst/>
            <a:rect l="l" t="t" r="r" b="b"/>
            <a:pathLst>
              <a:path w="19595" h="300446" extrusionOk="0">
                <a:moveTo>
                  <a:pt x="19594" y="0"/>
                </a:moveTo>
                <a:lnTo>
                  <a:pt x="19594" y="0"/>
                </a:lnTo>
                <a:lnTo>
                  <a:pt x="19594" y="0"/>
                </a:lnTo>
                <a:lnTo>
                  <a:pt x="19594" y="0"/>
                </a:lnTo>
                <a:lnTo>
                  <a:pt x="19594" y="6531"/>
                </a:lnTo>
                <a:lnTo>
                  <a:pt x="19594" y="13063"/>
                </a:lnTo>
                <a:lnTo>
                  <a:pt x="19594" y="19594"/>
                </a:lnTo>
                <a:lnTo>
                  <a:pt x="19594" y="32657"/>
                </a:lnTo>
                <a:lnTo>
                  <a:pt x="19594" y="39189"/>
                </a:lnTo>
                <a:lnTo>
                  <a:pt x="19594" y="52251"/>
                </a:lnTo>
                <a:lnTo>
                  <a:pt x="19594" y="65314"/>
                </a:lnTo>
                <a:lnTo>
                  <a:pt x="13063" y="78377"/>
                </a:lnTo>
                <a:lnTo>
                  <a:pt x="19594" y="97971"/>
                </a:lnTo>
                <a:lnTo>
                  <a:pt x="13063" y="111034"/>
                </a:lnTo>
                <a:lnTo>
                  <a:pt x="13063" y="130629"/>
                </a:lnTo>
                <a:lnTo>
                  <a:pt x="13063" y="143691"/>
                </a:lnTo>
                <a:lnTo>
                  <a:pt x="6531" y="163286"/>
                </a:lnTo>
                <a:lnTo>
                  <a:pt x="6531" y="182880"/>
                </a:lnTo>
                <a:lnTo>
                  <a:pt x="6531" y="195943"/>
                </a:lnTo>
                <a:lnTo>
                  <a:pt x="0" y="215537"/>
                </a:lnTo>
                <a:lnTo>
                  <a:pt x="0" y="228600"/>
                </a:lnTo>
                <a:lnTo>
                  <a:pt x="0" y="241663"/>
                </a:lnTo>
                <a:lnTo>
                  <a:pt x="0" y="254726"/>
                </a:lnTo>
                <a:lnTo>
                  <a:pt x="0" y="267789"/>
                </a:lnTo>
                <a:lnTo>
                  <a:pt x="0" y="274320"/>
                </a:lnTo>
                <a:lnTo>
                  <a:pt x="0" y="287383"/>
                </a:lnTo>
                <a:lnTo>
                  <a:pt x="0" y="293914"/>
                </a:lnTo>
                <a:lnTo>
                  <a:pt x="0" y="293914"/>
                </a:lnTo>
                <a:lnTo>
                  <a:pt x="0" y="300445"/>
                </a:lnTo>
                <a:lnTo>
                  <a:pt x="0" y="300445"/>
                </a:lnTo>
                <a:lnTo>
                  <a:pt x="0" y="300445"/>
                </a:lnTo>
                <a:lnTo>
                  <a:pt x="0" y="300445"/>
                </a:lnTo>
                <a:lnTo>
                  <a:pt x="0" y="300445"/>
                </a:lnTo>
                <a:lnTo>
                  <a:pt x="0" y="293914"/>
                </a:lnTo>
                <a:lnTo>
                  <a:pt x="0" y="29391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7903028" y="4356463"/>
            <a:ext cx="124099" cy="13064"/>
          </a:xfrm>
          <a:custGeom>
            <a:avLst/>
            <a:gdLst/>
            <a:ahLst/>
            <a:cxnLst/>
            <a:rect l="l" t="t" r="r" b="b"/>
            <a:pathLst>
              <a:path w="124099" h="13064" extrusionOk="0">
                <a:moveTo>
                  <a:pt x="6532" y="13063"/>
                </a:move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0" y="13063"/>
                </a:lnTo>
                <a:lnTo>
                  <a:pt x="6532" y="13063"/>
                </a:lnTo>
                <a:lnTo>
                  <a:pt x="6532" y="6531"/>
                </a:lnTo>
                <a:lnTo>
                  <a:pt x="13063" y="6531"/>
                </a:lnTo>
                <a:lnTo>
                  <a:pt x="19595" y="6531"/>
                </a:lnTo>
                <a:lnTo>
                  <a:pt x="26127" y="6531"/>
                </a:lnTo>
                <a:lnTo>
                  <a:pt x="32657" y="6531"/>
                </a:lnTo>
                <a:lnTo>
                  <a:pt x="45721" y="6531"/>
                </a:lnTo>
                <a:lnTo>
                  <a:pt x="52252" y="0"/>
                </a:lnTo>
                <a:lnTo>
                  <a:pt x="65315" y="0"/>
                </a:lnTo>
                <a:lnTo>
                  <a:pt x="78378" y="0"/>
                </a:lnTo>
                <a:lnTo>
                  <a:pt x="84909" y="0"/>
                </a:lnTo>
                <a:lnTo>
                  <a:pt x="97972" y="0"/>
                </a:lnTo>
                <a:lnTo>
                  <a:pt x="104503" y="0"/>
                </a:lnTo>
                <a:lnTo>
                  <a:pt x="111035" y="6531"/>
                </a:lnTo>
                <a:lnTo>
                  <a:pt x="124098" y="6531"/>
                </a:lnTo>
                <a:lnTo>
                  <a:pt x="124098" y="653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8046720" y="4167051"/>
            <a:ext cx="111036" cy="535578"/>
          </a:xfrm>
          <a:custGeom>
            <a:avLst/>
            <a:gdLst/>
            <a:ahLst/>
            <a:cxnLst/>
            <a:rect l="l" t="t" r="r" b="b"/>
            <a:pathLst>
              <a:path w="111036" h="535578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531" y="6532"/>
                </a:lnTo>
                <a:lnTo>
                  <a:pt x="6531" y="6532"/>
                </a:lnTo>
                <a:lnTo>
                  <a:pt x="6531" y="13063"/>
                </a:lnTo>
                <a:lnTo>
                  <a:pt x="13063" y="19595"/>
                </a:lnTo>
                <a:lnTo>
                  <a:pt x="13063" y="26126"/>
                </a:lnTo>
                <a:lnTo>
                  <a:pt x="19594" y="32657"/>
                </a:lnTo>
                <a:lnTo>
                  <a:pt x="19594" y="39189"/>
                </a:lnTo>
                <a:lnTo>
                  <a:pt x="26125" y="52252"/>
                </a:lnTo>
                <a:lnTo>
                  <a:pt x="26125" y="58783"/>
                </a:lnTo>
                <a:lnTo>
                  <a:pt x="32657" y="71846"/>
                </a:lnTo>
                <a:lnTo>
                  <a:pt x="39189" y="84909"/>
                </a:lnTo>
                <a:lnTo>
                  <a:pt x="39189" y="97972"/>
                </a:lnTo>
                <a:lnTo>
                  <a:pt x="45719" y="111035"/>
                </a:lnTo>
                <a:lnTo>
                  <a:pt x="52252" y="124098"/>
                </a:lnTo>
                <a:lnTo>
                  <a:pt x="58783" y="137160"/>
                </a:lnTo>
                <a:lnTo>
                  <a:pt x="71846" y="156754"/>
                </a:lnTo>
                <a:lnTo>
                  <a:pt x="71846" y="169818"/>
                </a:lnTo>
                <a:lnTo>
                  <a:pt x="78377" y="189412"/>
                </a:lnTo>
                <a:lnTo>
                  <a:pt x="84908" y="202475"/>
                </a:lnTo>
                <a:lnTo>
                  <a:pt x="84908" y="222069"/>
                </a:lnTo>
                <a:lnTo>
                  <a:pt x="91440" y="235132"/>
                </a:lnTo>
                <a:lnTo>
                  <a:pt x="97971" y="254726"/>
                </a:lnTo>
                <a:lnTo>
                  <a:pt x="104503" y="274321"/>
                </a:lnTo>
                <a:lnTo>
                  <a:pt x="104503" y="287383"/>
                </a:lnTo>
                <a:lnTo>
                  <a:pt x="104503" y="306977"/>
                </a:lnTo>
                <a:lnTo>
                  <a:pt x="111035" y="326572"/>
                </a:lnTo>
                <a:lnTo>
                  <a:pt x="111035" y="346166"/>
                </a:lnTo>
                <a:lnTo>
                  <a:pt x="111035" y="359229"/>
                </a:lnTo>
                <a:lnTo>
                  <a:pt x="104503" y="378823"/>
                </a:lnTo>
                <a:lnTo>
                  <a:pt x="104503" y="398418"/>
                </a:lnTo>
                <a:lnTo>
                  <a:pt x="97971" y="411480"/>
                </a:lnTo>
                <a:lnTo>
                  <a:pt x="97971" y="424543"/>
                </a:lnTo>
                <a:lnTo>
                  <a:pt x="91440" y="437606"/>
                </a:lnTo>
                <a:lnTo>
                  <a:pt x="84908" y="450669"/>
                </a:lnTo>
                <a:lnTo>
                  <a:pt x="84908" y="463732"/>
                </a:lnTo>
                <a:lnTo>
                  <a:pt x="78377" y="476795"/>
                </a:lnTo>
                <a:lnTo>
                  <a:pt x="71846" y="483326"/>
                </a:lnTo>
                <a:lnTo>
                  <a:pt x="65314" y="489857"/>
                </a:lnTo>
                <a:lnTo>
                  <a:pt x="52252" y="496389"/>
                </a:lnTo>
                <a:lnTo>
                  <a:pt x="52252" y="502921"/>
                </a:lnTo>
                <a:lnTo>
                  <a:pt x="45719" y="509452"/>
                </a:lnTo>
                <a:lnTo>
                  <a:pt x="39189" y="515983"/>
                </a:lnTo>
                <a:lnTo>
                  <a:pt x="39189" y="522515"/>
                </a:lnTo>
                <a:lnTo>
                  <a:pt x="32657" y="522515"/>
                </a:lnTo>
                <a:lnTo>
                  <a:pt x="32657" y="529046"/>
                </a:lnTo>
                <a:lnTo>
                  <a:pt x="26125" y="529046"/>
                </a:lnTo>
                <a:lnTo>
                  <a:pt x="26125" y="529046"/>
                </a:lnTo>
                <a:lnTo>
                  <a:pt x="26125" y="529046"/>
                </a:lnTo>
                <a:lnTo>
                  <a:pt x="26125" y="535577"/>
                </a:lnTo>
                <a:lnTo>
                  <a:pt x="26125" y="53557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/>
              <a:t>Types of Rays that make their Way to the Earth’s Surface</a:t>
            </a:r>
            <a:endParaRPr sz="3959"/>
          </a:p>
        </p:txBody>
      </p:sp>
      <p:pic>
        <p:nvPicPr>
          <p:cNvPr id="622" name="Google Shape;6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009816"/>
            <a:ext cx="8001000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Solar Energy</a:t>
            </a:r>
            <a:endParaRPr/>
          </a:p>
        </p:txBody>
      </p:sp>
      <p:pic>
        <p:nvPicPr>
          <p:cNvPr id="628" name="Google Shape;6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21650"/>
            <a:ext cx="8912677" cy="4668208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8"/>
          <p:cNvSpPr/>
          <p:nvPr/>
        </p:nvSpPr>
        <p:spPr>
          <a:xfrm>
            <a:off x="287383" y="4362994"/>
            <a:ext cx="169818" cy="261258"/>
          </a:xfrm>
          <a:custGeom>
            <a:avLst/>
            <a:gdLst/>
            <a:ahLst/>
            <a:cxnLst/>
            <a:rect l="l" t="t" r="r" b="b"/>
            <a:pathLst>
              <a:path w="169818" h="261258" extrusionOk="0">
                <a:moveTo>
                  <a:pt x="169817" y="39189"/>
                </a:moveTo>
                <a:lnTo>
                  <a:pt x="163286" y="32657"/>
                </a:lnTo>
                <a:lnTo>
                  <a:pt x="156754" y="26126"/>
                </a:lnTo>
                <a:lnTo>
                  <a:pt x="150223" y="26126"/>
                </a:lnTo>
                <a:lnTo>
                  <a:pt x="143691" y="19595"/>
                </a:lnTo>
                <a:lnTo>
                  <a:pt x="137160" y="13063"/>
                </a:lnTo>
                <a:lnTo>
                  <a:pt x="137160" y="13063"/>
                </a:lnTo>
                <a:lnTo>
                  <a:pt x="130629" y="6532"/>
                </a:lnTo>
                <a:lnTo>
                  <a:pt x="124097" y="6532"/>
                </a:lnTo>
                <a:lnTo>
                  <a:pt x="117566" y="0"/>
                </a:lnTo>
                <a:lnTo>
                  <a:pt x="111034" y="0"/>
                </a:lnTo>
                <a:lnTo>
                  <a:pt x="104503" y="0"/>
                </a:lnTo>
                <a:lnTo>
                  <a:pt x="91440" y="0"/>
                </a:lnTo>
                <a:lnTo>
                  <a:pt x="84909" y="0"/>
                </a:lnTo>
                <a:lnTo>
                  <a:pt x="78377" y="0"/>
                </a:lnTo>
                <a:lnTo>
                  <a:pt x="71846" y="0"/>
                </a:lnTo>
                <a:lnTo>
                  <a:pt x="65314" y="0"/>
                </a:lnTo>
                <a:lnTo>
                  <a:pt x="52251" y="6532"/>
                </a:lnTo>
                <a:lnTo>
                  <a:pt x="45720" y="6532"/>
                </a:lnTo>
                <a:lnTo>
                  <a:pt x="39189" y="13063"/>
                </a:lnTo>
                <a:lnTo>
                  <a:pt x="32657" y="13063"/>
                </a:lnTo>
                <a:lnTo>
                  <a:pt x="26126" y="19595"/>
                </a:lnTo>
                <a:lnTo>
                  <a:pt x="19594" y="19595"/>
                </a:lnTo>
                <a:lnTo>
                  <a:pt x="19594" y="26126"/>
                </a:lnTo>
                <a:lnTo>
                  <a:pt x="19594" y="32657"/>
                </a:lnTo>
                <a:lnTo>
                  <a:pt x="19594" y="32657"/>
                </a:lnTo>
                <a:lnTo>
                  <a:pt x="19594" y="39189"/>
                </a:lnTo>
                <a:lnTo>
                  <a:pt x="19594" y="39189"/>
                </a:lnTo>
                <a:lnTo>
                  <a:pt x="19594" y="45720"/>
                </a:lnTo>
                <a:lnTo>
                  <a:pt x="26126" y="52252"/>
                </a:lnTo>
                <a:lnTo>
                  <a:pt x="26126" y="58783"/>
                </a:lnTo>
                <a:lnTo>
                  <a:pt x="32657" y="58783"/>
                </a:lnTo>
                <a:lnTo>
                  <a:pt x="39189" y="65314"/>
                </a:lnTo>
                <a:lnTo>
                  <a:pt x="45720" y="71846"/>
                </a:lnTo>
                <a:lnTo>
                  <a:pt x="52251" y="78378"/>
                </a:lnTo>
                <a:lnTo>
                  <a:pt x="58783" y="84909"/>
                </a:lnTo>
                <a:lnTo>
                  <a:pt x="65314" y="91440"/>
                </a:lnTo>
                <a:lnTo>
                  <a:pt x="78377" y="97972"/>
                </a:lnTo>
                <a:lnTo>
                  <a:pt x="84909" y="104503"/>
                </a:lnTo>
                <a:lnTo>
                  <a:pt x="97971" y="111034"/>
                </a:lnTo>
                <a:lnTo>
                  <a:pt x="104503" y="117566"/>
                </a:lnTo>
                <a:lnTo>
                  <a:pt x="117566" y="124097"/>
                </a:lnTo>
                <a:lnTo>
                  <a:pt x="124097" y="130629"/>
                </a:lnTo>
                <a:lnTo>
                  <a:pt x="130629" y="143692"/>
                </a:lnTo>
                <a:lnTo>
                  <a:pt x="137160" y="150223"/>
                </a:lnTo>
                <a:lnTo>
                  <a:pt x="143691" y="156755"/>
                </a:lnTo>
                <a:lnTo>
                  <a:pt x="150223" y="163286"/>
                </a:lnTo>
                <a:lnTo>
                  <a:pt x="150223" y="176349"/>
                </a:lnTo>
                <a:lnTo>
                  <a:pt x="163286" y="182880"/>
                </a:lnTo>
                <a:lnTo>
                  <a:pt x="163286" y="189411"/>
                </a:lnTo>
                <a:lnTo>
                  <a:pt x="163286" y="202475"/>
                </a:lnTo>
                <a:lnTo>
                  <a:pt x="163286" y="209006"/>
                </a:lnTo>
                <a:lnTo>
                  <a:pt x="163286" y="215537"/>
                </a:lnTo>
                <a:lnTo>
                  <a:pt x="163286" y="222069"/>
                </a:lnTo>
                <a:lnTo>
                  <a:pt x="163286" y="228600"/>
                </a:lnTo>
                <a:lnTo>
                  <a:pt x="156754" y="235132"/>
                </a:lnTo>
                <a:lnTo>
                  <a:pt x="156754" y="241663"/>
                </a:lnTo>
                <a:lnTo>
                  <a:pt x="150223" y="241663"/>
                </a:lnTo>
                <a:lnTo>
                  <a:pt x="143691" y="248194"/>
                </a:lnTo>
                <a:lnTo>
                  <a:pt x="137160" y="254726"/>
                </a:lnTo>
                <a:lnTo>
                  <a:pt x="130629" y="254726"/>
                </a:lnTo>
                <a:lnTo>
                  <a:pt x="124097" y="261257"/>
                </a:lnTo>
                <a:lnTo>
                  <a:pt x="111034" y="261257"/>
                </a:lnTo>
                <a:lnTo>
                  <a:pt x="104503" y="261257"/>
                </a:lnTo>
                <a:lnTo>
                  <a:pt x="97971" y="261257"/>
                </a:lnTo>
                <a:lnTo>
                  <a:pt x="91440" y="261257"/>
                </a:lnTo>
                <a:lnTo>
                  <a:pt x="78377" y="261257"/>
                </a:lnTo>
                <a:lnTo>
                  <a:pt x="71846" y="261257"/>
                </a:lnTo>
                <a:lnTo>
                  <a:pt x="58783" y="261257"/>
                </a:lnTo>
                <a:lnTo>
                  <a:pt x="52251" y="254726"/>
                </a:lnTo>
                <a:lnTo>
                  <a:pt x="45720" y="254726"/>
                </a:lnTo>
                <a:lnTo>
                  <a:pt x="39189" y="248194"/>
                </a:lnTo>
                <a:lnTo>
                  <a:pt x="32657" y="241663"/>
                </a:lnTo>
                <a:lnTo>
                  <a:pt x="26126" y="241663"/>
                </a:lnTo>
                <a:lnTo>
                  <a:pt x="19594" y="235132"/>
                </a:lnTo>
                <a:lnTo>
                  <a:pt x="13063" y="235132"/>
                </a:lnTo>
                <a:lnTo>
                  <a:pt x="6531" y="228600"/>
                </a:lnTo>
                <a:lnTo>
                  <a:pt x="6531" y="222069"/>
                </a:lnTo>
                <a:lnTo>
                  <a:pt x="0" y="222069"/>
                </a:lnTo>
                <a:lnTo>
                  <a:pt x="0" y="215537"/>
                </a:lnTo>
                <a:lnTo>
                  <a:pt x="0" y="21553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8"/>
          <p:cNvSpPr/>
          <p:nvPr/>
        </p:nvSpPr>
        <p:spPr>
          <a:xfrm>
            <a:off x="457200" y="4454434"/>
            <a:ext cx="117567" cy="143693"/>
          </a:xfrm>
          <a:custGeom>
            <a:avLst/>
            <a:gdLst/>
            <a:ahLst/>
            <a:cxnLst/>
            <a:rect l="l" t="t" r="r" b="b"/>
            <a:pathLst>
              <a:path w="117567" h="143693" extrusionOk="0">
                <a:moveTo>
                  <a:pt x="78377" y="13063"/>
                </a:moveTo>
                <a:lnTo>
                  <a:pt x="78377" y="13063"/>
                </a:lnTo>
                <a:lnTo>
                  <a:pt x="78377" y="6532"/>
                </a:lnTo>
                <a:lnTo>
                  <a:pt x="71846" y="6532"/>
                </a:lnTo>
                <a:lnTo>
                  <a:pt x="71846" y="6532"/>
                </a:lnTo>
                <a:lnTo>
                  <a:pt x="58783" y="0"/>
                </a:lnTo>
                <a:lnTo>
                  <a:pt x="58783" y="0"/>
                </a:lnTo>
                <a:lnTo>
                  <a:pt x="52252" y="0"/>
                </a:lnTo>
                <a:lnTo>
                  <a:pt x="39189" y="6532"/>
                </a:lnTo>
                <a:lnTo>
                  <a:pt x="39189" y="6532"/>
                </a:lnTo>
                <a:lnTo>
                  <a:pt x="26126" y="6532"/>
                </a:lnTo>
                <a:lnTo>
                  <a:pt x="26126" y="13063"/>
                </a:lnTo>
                <a:lnTo>
                  <a:pt x="13063" y="19594"/>
                </a:lnTo>
                <a:lnTo>
                  <a:pt x="13063" y="26126"/>
                </a:lnTo>
                <a:lnTo>
                  <a:pt x="6532" y="32657"/>
                </a:lnTo>
                <a:lnTo>
                  <a:pt x="0" y="45720"/>
                </a:lnTo>
                <a:lnTo>
                  <a:pt x="0" y="52252"/>
                </a:lnTo>
                <a:lnTo>
                  <a:pt x="0" y="65315"/>
                </a:lnTo>
                <a:lnTo>
                  <a:pt x="0" y="78377"/>
                </a:lnTo>
                <a:lnTo>
                  <a:pt x="0" y="84909"/>
                </a:lnTo>
                <a:lnTo>
                  <a:pt x="0" y="97971"/>
                </a:lnTo>
                <a:lnTo>
                  <a:pt x="0" y="104503"/>
                </a:lnTo>
                <a:lnTo>
                  <a:pt x="0" y="117566"/>
                </a:lnTo>
                <a:lnTo>
                  <a:pt x="0" y="124097"/>
                </a:lnTo>
                <a:lnTo>
                  <a:pt x="6532" y="130629"/>
                </a:lnTo>
                <a:lnTo>
                  <a:pt x="13063" y="137160"/>
                </a:lnTo>
                <a:lnTo>
                  <a:pt x="13063" y="137160"/>
                </a:lnTo>
                <a:lnTo>
                  <a:pt x="13063" y="143692"/>
                </a:lnTo>
                <a:lnTo>
                  <a:pt x="19594" y="143692"/>
                </a:lnTo>
                <a:lnTo>
                  <a:pt x="26126" y="143692"/>
                </a:lnTo>
                <a:lnTo>
                  <a:pt x="32657" y="143692"/>
                </a:lnTo>
                <a:lnTo>
                  <a:pt x="39189" y="143692"/>
                </a:lnTo>
                <a:lnTo>
                  <a:pt x="45720" y="143692"/>
                </a:lnTo>
                <a:lnTo>
                  <a:pt x="52252" y="143692"/>
                </a:lnTo>
                <a:lnTo>
                  <a:pt x="58783" y="137160"/>
                </a:lnTo>
                <a:lnTo>
                  <a:pt x="71846" y="137160"/>
                </a:lnTo>
                <a:lnTo>
                  <a:pt x="78377" y="130629"/>
                </a:lnTo>
                <a:lnTo>
                  <a:pt x="84909" y="124097"/>
                </a:lnTo>
                <a:lnTo>
                  <a:pt x="91440" y="117566"/>
                </a:lnTo>
                <a:lnTo>
                  <a:pt x="97972" y="111035"/>
                </a:lnTo>
                <a:lnTo>
                  <a:pt x="104503" y="104503"/>
                </a:lnTo>
                <a:lnTo>
                  <a:pt x="111034" y="97971"/>
                </a:lnTo>
                <a:lnTo>
                  <a:pt x="111034" y="91440"/>
                </a:lnTo>
                <a:lnTo>
                  <a:pt x="117566" y="84909"/>
                </a:lnTo>
                <a:lnTo>
                  <a:pt x="117566" y="78377"/>
                </a:lnTo>
                <a:lnTo>
                  <a:pt x="117566" y="71846"/>
                </a:lnTo>
                <a:lnTo>
                  <a:pt x="111034" y="65315"/>
                </a:lnTo>
                <a:lnTo>
                  <a:pt x="111034" y="58783"/>
                </a:lnTo>
                <a:lnTo>
                  <a:pt x="111034" y="52252"/>
                </a:lnTo>
                <a:lnTo>
                  <a:pt x="104503" y="45720"/>
                </a:lnTo>
                <a:lnTo>
                  <a:pt x="104503" y="39189"/>
                </a:lnTo>
                <a:lnTo>
                  <a:pt x="97972" y="32657"/>
                </a:lnTo>
                <a:lnTo>
                  <a:pt x="91440" y="26126"/>
                </a:lnTo>
                <a:lnTo>
                  <a:pt x="84909" y="19594"/>
                </a:lnTo>
                <a:lnTo>
                  <a:pt x="84909" y="13063"/>
                </a:lnTo>
                <a:lnTo>
                  <a:pt x="78377" y="13063"/>
                </a:lnTo>
                <a:lnTo>
                  <a:pt x="71846" y="6532"/>
                </a:lnTo>
                <a:lnTo>
                  <a:pt x="71846" y="6532"/>
                </a:lnTo>
                <a:lnTo>
                  <a:pt x="65314" y="6532"/>
                </a:lnTo>
                <a:lnTo>
                  <a:pt x="58783" y="0"/>
                </a:lnTo>
                <a:lnTo>
                  <a:pt x="58783" y="0"/>
                </a:lnTo>
                <a:lnTo>
                  <a:pt x="52252" y="0"/>
                </a:lnTo>
                <a:lnTo>
                  <a:pt x="52252" y="0"/>
                </a:lnTo>
                <a:lnTo>
                  <a:pt x="52252" y="0"/>
                </a:lnTo>
                <a:lnTo>
                  <a:pt x="52252" y="0"/>
                </a:lnTo>
                <a:lnTo>
                  <a:pt x="52252" y="0"/>
                </a:lnTo>
                <a:lnTo>
                  <a:pt x="52252" y="0"/>
                </a:lnTo>
                <a:lnTo>
                  <a:pt x="52252" y="6532"/>
                </a:lnTo>
                <a:lnTo>
                  <a:pt x="52252" y="653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8"/>
          <p:cNvSpPr/>
          <p:nvPr/>
        </p:nvSpPr>
        <p:spPr>
          <a:xfrm>
            <a:off x="620486" y="4376057"/>
            <a:ext cx="6532" cy="222070"/>
          </a:xfrm>
          <a:custGeom>
            <a:avLst/>
            <a:gdLst/>
            <a:ahLst/>
            <a:cxnLst/>
            <a:rect l="l" t="t" r="r" b="b"/>
            <a:pathLst>
              <a:path w="6532" h="222070" extrusionOk="0">
                <a:moveTo>
                  <a:pt x="0" y="6532"/>
                </a:move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0" y="13063"/>
                </a:lnTo>
                <a:lnTo>
                  <a:pt x="0" y="19594"/>
                </a:lnTo>
                <a:lnTo>
                  <a:pt x="0" y="26126"/>
                </a:lnTo>
                <a:lnTo>
                  <a:pt x="0" y="32657"/>
                </a:lnTo>
                <a:lnTo>
                  <a:pt x="0" y="39189"/>
                </a:lnTo>
                <a:lnTo>
                  <a:pt x="0" y="52251"/>
                </a:lnTo>
                <a:lnTo>
                  <a:pt x="0" y="58783"/>
                </a:lnTo>
                <a:lnTo>
                  <a:pt x="0" y="71846"/>
                </a:lnTo>
                <a:lnTo>
                  <a:pt x="0" y="84909"/>
                </a:lnTo>
                <a:lnTo>
                  <a:pt x="0" y="91440"/>
                </a:lnTo>
                <a:lnTo>
                  <a:pt x="0" y="111034"/>
                </a:lnTo>
                <a:lnTo>
                  <a:pt x="0" y="124097"/>
                </a:lnTo>
                <a:lnTo>
                  <a:pt x="6531" y="137160"/>
                </a:lnTo>
                <a:lnTo>
                  <a:pt x="6531" y="150223"/>
                </a:lnTo>
                <a:lnTo>
                  <a:pt x="6531" y="156754"/>
                </a:lnTo>
                <a:lnTo>
                  <a:pt x="6531" y="169817"/>
                </a:lnTo>
                <a:lnTo>
                  <a:pt x="6531" y="182880"/>
                </a:lnTo>
                <a:lnTo>
                  <a:pt x="0" y="189412"/>
                </a:lnTo>
                <a:lnTo>
                  <a:pt x="0" y="202474"/>
                </a:lnTo>
                <a:lnTo>
                  <a:pt x="0" y="209006"/>
                </a:lnTo>
                <a:lnTo>
                  <a:pt x="0" y="215537"/>
                </a:lnTo>
                <a:lnTo>
                  <a:pt x="0" y="215537"/>
                </a:lnTo>
                <a:lnTo>
                  <a:pt x="0" y="222069"/>
                </a:lnTo>
                <a:lnTo>
                  <a:pt x="0" y="222069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8"/>
          <p:cNvSpPr/>
          <p:nvPr/>
        </p:nvSpPr>
        <p:spPr>
          <a:xfrm>
            <a:off x="633549" y="4434840"/>
            <a:ext cx="137161" cy="163287"/>
          </a:xfrm>
          <a:custGeom>
            <a:avLst/>
            <a:gdLst/>
            <a:ahLst/>
            <a:cxnLst/>
            <a:rect l="l" t="t" r="r" b="b"/>
            <a:pathLst>
              <a:path w="137161" h="163287" extrusionOk="0">
                <a:moveTo>
                  <a:pt x="137160" y="39188"/>
                </a:moveTo>
                <a:lnTo>
                  <a:pt x="137160" y="39188"/>
                </a:lnTo>
                <a:lnTo>
                  <a:pt x="137160" y="32657"/>
                </a:lnTo>
                <a:lnTo>
                  <a:pt x="137160" y="32657"/>
                </a:lnTo>
                <a:lnTo>
                  <a:pt x="137160" y="26126"/>
                </a:lnTo>
                <a:lnTo>
                  <a:pt x="137160" y="26126"/>
                </a:lnTo>
                <a:lnTo>
                  <a:pt x="137160" y="19594"/>
                </a:lnTo>
                <a:lnTo>
                  <a:pt x="137160" y="13063"/>
                </a:lnTo>
                <a:lnTo>
                  <a:pt x="130628" y="13063"/>
                </a:lnTo>
                <a:lnTo>
                  <a:pt x="130628" y="6532"/>
                </a:lnTo>
                <a:lnTo>
                  <a:pt x="130628" y="6532"/>
                </a:lnTo>
                <a:lnTo>
                  <a:pt x="124097" y="0"/>
                </a:lnTo>
                <a:lnTo>
                  <a:pt x="117565" y="0"/>
                </a:lnTo>
                <a:lnTo>
                  <a:pt x="111034" y="0"/>
                </a:lnTo>
                <a:lnTo>
                  <a:pt x="104503" y="0"/>
                </a:lnTo>
                <a:lnTo>
                  <a:pt x="97971" y="0"/>
                </a:lnTo>
                <a:lnTo>
                  <a:pt x="91440" y="0"/>
                </a:lnTo>
                <a:lnTo>
                  <a:pt x="84908" y="0"/>
                </a:lnTo>
                <a:lnTo>
                  <a:pt x="71845" y="6532"/>
                </a:lnTo>
                <a:lnTo>
                  <a:pt x="65314" y="13063"/>
                </a:lnTo>
                <a:lnTo>
                  <a:pt x="58783" y="19594"/>
                </a:lnTo>
                <a:lnTo>
                  <a:pt x="52251" y="26126"/>
                </a:lnTo>
                <a:lnTo>
                  <a:pt x="39188" y="32657"/>
                </a:lnTo>
                <a:lnTo>
                  <a:pt x="32657" y="39188"/>
                </a:lnTo>
                <a:lnTo>
                  <a:pt x="26125" y="52251"/>
                </a:lnTo>
                <a:lnTo>
                  <a:pt x="19594" y="58783"/>
                </a:lnTo>
                <a:lnTo>
                  <a:pt x="13063" y="71846"/>
                </a:lnTo>
                <a:lnTo>
                  <a:pt x="6531" y="78377"/>
                </a:lnTo>
                <a:lnTo>
                  <a:pt x="6531" y="91440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5"/>
                </a:lnTo>
                <a:lnTo>
                  <a:pt x="0" y="130629"/>
                </a:lnTo>
                <a:lnTo>
                  <a:pt x="6531" y="137160"/>
                </a:lnTo>
                <a:lnTo>
                  <a:pt x="6531" y="143691"/>
                </a:lnTo>
                <a:lnTo>
                  <a:pt x="13063" y="150223"/>
                </a:lnTo>
                <a:lnTo>
                  <a:pt x="13063" y="156754"/>
                </a:lnTo>
                <a:lnTo>
                  <a:pt x="19594" y="156754"/>
                </a:lnTo>
                <a:lnTo>
                  <a:pt x="26125" y="163286"/>
                </a:lnTo>
                <a:lnTo>
                  <a:pt x="26125" y="163286"/>
                </a:lnTo>
                <a:lnTo>
                  <a:pt x="39188" y="163286"/>
                </a:lnTo>
                <a:lnTo>
                  <a:pt x="45720" y="163286"/>
                </a:lnTo>
                <a:lnTo>
                  <a:pt x="45720" y="156754"/>
                </a:lnTo>
                <a:lnTo>
                  <a:pt x="52251" y="156754"/>
                </a:lnTo>
                <a:lnTo>
                  <a:pt x="58783" y="156754"/>
                </a:lnTo>
                <a:lnTo>
                  <a:pt x="65314" y="150223"/>
                </a:lnTo>
                <a:lnTo>
                  <a:pt x="71845" y="143691"/>
                </a:lnTo>
                <a:lnTo>
                  <a:pt x="71845" y="137160"/>
                </a:lnTo>
                <a:lnTo>
                  <a:pt x="78377" y="130629"/>
                </a:lnTo>
                <a:lnTo>
                  <a:pt x="84908" y="124097"/>
                </a:lnTo>
                <a:lnTo>
                  <a:pt x="91440" y="117565"/>
                </a:lnTo>
                <a:lnTo>
                  <a:pt x="91440" y="104503"/>
                </a:lnTo>
                <a:lnTo>
                  <a:pt x="91440" y="97971"/>
                </a:lnTo>
                <a:lnTo>
                  <a:pt x="91440" y="91440"/>
                </a:lnTo>
                <a:lnTo>
                  <a:pt x="91440" y="78377"/>
                </a:lnTo>
                <a:lnTo>
                  <a:pt x="97971" y="71846"/>
                </a:lnTo>
                <a:lnTo>
                  <a:pt x="97971" y="65314"/>
                </a:lnTo>
                <a:lnTo>
                  <a:pt x="97971" y="58783"/>
                </a:lnTo>
                <a:lnTo>
                  <a:pt x="97971" y="52251"/>
                </a:lnTo>
                <a:lnTo>
                  <a:pt x="91440" y="52251"/>
                </a:lnTo>
                <a:lnTo>
                  <a:pt x="91440" y="45720"/>
                </a:lnTo>
                <a:lnTo>
                  <a:pt x="91440" y="45720"/>
                </a:lnTo>
                <a:lnTo>
                  <a:pt x="91440" y="45720"/>
                </a:lnTo>
                <a:lnTo>
                  <a:pt x="91440" y="39188"/>
                </a:lnTo>
                <a:lnTo>
                  <a:pt x="91440" y="39188"/>
                </a:lnTo>
                <a:lnTo>
                  <a:pt x="91440" y="39188"/>
                </a:lnTo>
                <a:lnTo>
                  <a:pt x="91440" y="39188"/>
                </a:lnTo>
                <a:lnTo>
                  <a:pt x="91440" y="39188"/>
                </a:lnTo>
                <a:lnTo>
                  <a:pt x="91440" y="45720"/>
                </a:lnTo>
                <a:lnTo>
                  <a:pt x="91440" y="45720"/>
                </a:lnTo>
                <a:lnTo>
                  <a:pt x="91440" y="52251"/>
                </a:lnTo>
                <a:lnTo>
                  <a:pt x="91440" y="58783"/>
                </a:lnTo>
                <a:lnTo>
                  <a:pt x="91440" y="58783"/>
                </a:lnTo>
                <a:lnTo>
                  <a:pt x="91440" y="71846"/>
                </a:lnTo>
                <a:lnTo>
                  <a:pt x="91440" y="78377"/>
                </a:lnTo>
                <a:lnTo>
                  <a:pt x="91440" y="84909"/>
                </a:lnTo>
                <a:lnTo>
                  <a:pt x="91440" y="97971"/>
                </a:lnTo>
                <a:lnTo>
                  <a:pt x="97971" y="104503"/>
                </a:lnTo>
                <a:lnTo>
                  <a:pt x="91440" y="111034"/>
                </a:lnTo>
                <a:lnTo>
                  <a:pt x="91440" y="124097"/>
                </a:lnTo>
                <a:lnTo>
                  <a:pt x="91440" y="130629"/>
                </a:lnTo>
                <a:lnTo>
                  <a:pt x="91440" y="137160"/>
                </a:lnTo>
                <a:lnTo>
                  <a:pt x="91440" y="143691"/>
                </a:lnTo>
                <a:lnTo>
                  <a:pt x="91440" y="150223"/>
                </a:lnTo>
                <a:lnTo>
                  <a:pt x="91440" y="150223"/>
                </a:lnTo>
                <a:lnTo>
                  <a:pt x="91440" y="156754"/>
                </a:lnTo>
                <a:lnTo>
                  <a:pt x="97971" y="156754"/>
                </a:lnTo>
                <a:lnTo>
                  <a:pt x="97971" y="156754"/>
                </a:lnTo>
                <a:lnTo>
                  <a:pt x="97971" y="156754"/>
                </a:lnTo>
                <a:lnTo>
                  <a:pt x="104503" y="156754"/>
                </a:lnTo>
                <a:lnTo>
                  <a:pt x="104503" y="150223"/>
                </a:lnTo>
                <a:lnTo>
                  <a:pt x="104503" y="15022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8"/>
          <p:cNvSpPr/>
          <p:nvPr/>
        </p:nvSpPr>
        <p:spPr>
          <a:xfrm>
            <a:off x="790303" y="4447903"/>
            <a:ext cx="78378" cy="124098"/>
          </a:xfrm>
          <a:custGeom>
            <a:avLst/>
            <a:gdLst/>
            <a:ahLst/>
            <a:cxnLst/>
            <a:rect l="l" t="t" r="r" b="b"/>
            <a:pathLst>
              <a:path w="78378" h="124098" extrusionOk="0">
                <a:moveTo>
                  <a:pt x="0" y="19594"/>
                </a:move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19594"/>
                </a:lnTo>
                <a:lnTo>
                  <a:pt x="0" y="26125"/>
                </a:lnTo>
                <a:lnTo>
                  <a:pt x="0" y="32657"/>
                </a:lnTo>
                <a:lnTo>
                  <a:pt x="0" y="39188"/>
                </a:lnTo>
                <a:lnTo>
                  <a:pt x="0" y="45720"/>
                </a:lnTo>
                <a:lnTo>
                  <a:pt x="6531" y="52251"/>
                </a:lnTo>
                <a:lnTo>
                  <a:pt x="6531" y="65314"/>
                </a:lnTo>
                <a:lnTo>
                  <a:pt x="6531" y="71846"/>
                </a:lnTo>
                <a:lnTo>
                  <a:pt x="6531" y="84908"/>
                </a:lnTo>
                <a:lnTo>
                  <a:pt x="6531" y="91440"/>
                </a:lnTo>
                <a:lnTo>
                  <a:pt x="6531" y="97971"/>
                </a:lnTo>
                <a:lnTo>
                  <a:pt x="6531" y="104502"/>
                </a:lnTo>
                <a:lnTo>
                  <a:pt x="6531" y="111034"/>
                </a:lnTo>
                <a:lnTo>
                  <a:pt x="6531" y="117566"/>
                </a:lnTo>
                <a:lnTo>
                  <a:pt x="6531" y="117566"/>
                </a:lnTo>
                <a:lnTo>
                  <a:pt x="6531" y="124097"/>
                </a:lnTo>
                <a:lnTo>
                  <a:pt x="6531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24097"/>
                </a:lnTo>
                <a:lnTo>
                  <a:pt x="0" y="117566"/>
                </a:lnTo>
                <a:lnTo>
                  <a:pt x="0" y="111034"/>
                </a:lnTo>
                <a:lnTo>
                  <a:pt x="0" y="104502"/>
                </a:lnTo>
                <a:lnTo>
                  <a:pt x="0" y="97971"/>
                </a:lnTo>
                <a:lnTo>
                  <a:pt x="0" y="91440"/>
                </a:lnTo>
                <a:lnTo>
                  <a:pt x="0" y="78377"/>
                </a:lnTo>
                <a:lnTo>
                  <a:pt x="6531" y="71846"/>
                </a:lnTo>
                <a:lnTo>
                  <a:pt x="6531" y="58783"/>
                </a:lnTo>
                <a:lnTo>
                  <a:pt x="13063" y="52251"/>
                </a:lnTo>
                <a:lnTo>
                  <a:pt x="13063" y="45720"/>
                </a:lnTo>
                <a:lnTo>
                  <a:pt x="19594" y="39188"/>
                </a:lnTo>
                <a:lnTo>
                  <a:pt x="26126" y="26125"/>
                </a:lnTo>
                <a:lnTo>
                  <a:pt x="32657" y="19594"/>
                </a:lnTo>
                <a:lnTo>
                  <a:pt x="39189" y="19594"/>
                </a:lnTo>
                <a:lnTo>
                  <a:pt x="52251" y="13063"/>
                </a:lnTo>
                <a:lnTo>
                  <a:pt x="58783" y="6531"/>
                </a:lnTo>
                <a:lnTo>
                  <a:pt x="65314" y="6531"/>
                </a:lnTo>
                <a:lnTo>
                  <a:pt x="78377" y="0"/>
                </a:lnTo>
                <a:lnTo>
                  <a:pt x="78377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8"/>
          <p:cNvSpPr/>
          <p:nvPr/>
        </p:nvSpPr>
        <p:spPr>
          <a:xfrm>
            <a:off x="1012372" y="4323805"/>
            <a:ext cx="150223" cy="274322"/>
          </a:xfrm>
          <a:custGeom>
            <a:avLst/>
            <a:gdLst/>
            <a:ahLst/>
            <a:cxnLst/>
            <a:rect l="l" t="t" r="r" b="b"/>
            <a:pathLst>
              <a:path w="150223" h="274322" extrusionOk="0">
                <a:moveTo>
                  <a:pt x="13062" y="0"/>
                </a:moveTo>
                <a:lnTo>
                  <a:pt x="6531" y="0"/>
                </a:lnTo>
                <a:lnTo>
                  <a:pt x="6531" y="6532"/>
                </a:lnTo>
                <a:lnTo>
                  <a:pt x="6531" y="6532"/>
                </a:lnTo>
                <a:lnTo>
                  <a:pt x="13062" y="13064"/>
                </a:lnTo>
                <a:lnTo>
                  <a:pt x="13062" y="19595"/>
                </a:lnTo>
                <a:lnTo>
                  <a:pt x="13062" y="32658"/>
                </a:lnTo>
                <a:lnTo>
                  <a:pt x="13062" y="39189"/>
                </a:lnTo>
                <a:lnTo>
                  <a:pt x="13062" y="52252"/>
                </a:lnTo>
                <a:lnTo>
                  <a:pt x="19594" y="65315"/>
                </a:lnTo>
                <a:lnTo>
                  <a:pt x="19594" y="78378"/>
                </a:lnTo>
                <a:lnTo>
                  <a:pt x="19594" y="97972"/>
                </a:lnTo>
                <a:lnTo>
                  <a:pt x="19594" y="117567"/>
                </a:lnTo>
                <a:lnTo>
                  <a:pt x="19594" y="130629"/>
                </a:lnTo>
                <a:lnTo>
                  <a:pt x="19594" y="150223"/>
                </a:lnTo>
                <a:lnTo>
                  <a:pt x="19594" y="169818"/>
                </a:lnTo>
                <a:lnTo>
                  <a:pt x="13062" y="189412"/>
                </a:lnTo>
                <a:lnTo>
                  <a:pt x="19594" y="202475"/>
                </a:lnTo>
                <a:lnTo>
                  <a:pt x="19594" y="215538"/>
                </a:lnTo>
                <a:lnTo>
                  <a:pt x="19594" y="228600"/>
                </a:lnTo>
                <a:lnTo>
                  <a:pt x="13062" y="241664"/>
                </a:lnTo>
                <a:lnTo>
                  <a:pt x="13062" y="248195"/>
                </a:lnTo>
                <a:lnTo>
                  <a:pt x="13062" y="254726"/>
                </a:lnTo>
                <a:lnTo>
                  <a:pt x="13062" y="261258"/>
                </a:lnTo>
                <a:lnTo>
                  <a:pt x="13062" y="261258"/>
                </a:lnTo>
                <a:lnTo>
                  <a:pt x="13062" y="267789"/>
                </a:lnTo>
                <a:lnTo>
                  <a:pt x="13062" y="267789"/>
                </a:lnTo>
                <a:lnTo>
                  <a:pt x="13062" y="267789"/>
                </a:lnTo>
                <a:lnTo>
                  <a:pt x="13062" y="267789"/>
                </a:lnTo>
                <a:lnTo>
                  <a:pt x="6531" y="261258"/>
                </a:lnTo>
                <a:lnTo>
                  <a:pt x="6531" y="261258"/>
                </a:lnTo>
                <a:lnTo>
                  <a:pt x="6531" y="261258"/>
                </a:lnTo>
                <a:lnTo>
                  <a:pt x="6531" y="254726"/>
                </a:lnTo>
                <a:lnTo>
                  <a:pt x="6531" y="248195"/>
                </a:lnTo>
                <a:lnTo>
                  <a:pt x="6531" y="235132"/>
                </a:lnTo>
                <a:lnTo>
                  <a:pt x="13062" y="228600"/>
                </a:lnTo>
                <a:lnTo>
                  <a:pt x="13062" y="215538"/>
                </a:lnTo>
                <a:lnTo>
                  <a:pt x="19594" y="209006"/>
                </a:lnTo>
                <a:lnTo>
                  <a:pt x="19594" y="195944"/>
                </a:lnTo>
                <a:lnTo>
                  <a:pt x="26125" y="182881"/>
                </a:lnTo>
                <a:lnTo>
                  <a:pt x="26125" y="176349"/>
                </a:lnTo>
                <a:lnTo>
                  <a:pt x="32657" y="163286"/>
                </a:lnTo>
                <a:lnTo>
                  <a:pt x="39188" y="156755"/>
                </a:lnTo>
                <a:lnTo>
                  <a:pt x="45720" y="143692"/>
                </a:lnTo>
                <a:lnTo>
                  <a:pt x="52251" y="137161"/>
                </a:lnTo>
                <a:lnTo>
                  <a:pt x="65314" y="130629"/>
                </a:lnTo>
                <a:lnTo>
                  <a:pt x="71845" y="130629"/>
                </a:lnTo>
                <a:lnTo>
                  <a:pt x="84908" y="124098"/>
                </a:lnTo>
                <a:lnTo>
                  <a:pt x="91440" y="124098"/>
                </a:lnTo>
                <a:lnTo>
                  <a:pt x="97971" y="124098"/>
                </a:lnTo>
                <a:lnTo>
                  <a:pt x="104502" y="124098"/>
                </a:lnTo>
                <a:lnTo>
                  <a:pt x="111034" y="124098"/>
                </a:lnTo>
                <a:lnTo>
                  <a:pt x="117565" y="130629"/>
                </a:lnTo>
                <a:lnTo>
                  <a:pt x="130628" y="130629"/>
                </a:lnTo>
                <a:lnTo>
                  <a:pt x="130628" y="137161"/>
                </a:lnTo>
                <a:lnTo>
                  <a:pt x="137159" y="143692"/>
                </a:lnTo>
                <a:lnTo>
                  <a:pt x="143691" y="156755"/>
                </a:lnTo>
                <a:lnTo>
                  <a:pt x="143691" y="169818"/>
                </a:lnTo>
                <a:lnTo>
                  <a:pt x="150222" y="176349"/>
                </a:lnTo>
                <a:lnTo>
                  <a:pt x="150222" y="189412"/>
                </a:lnTo>
                <a:lnTo>
                  <a:pt x="150222" y="202475"/>
                </a:lnTo>
                <a:lnTo>
                  <a:pt x="150222" y="209006"/>
                </a:lnTo>
                <a:lnTo>
                  <a:pt x="143691" y="222069"/>
                </a:lnTo>
                <a:lnTo>
                  <a:pt x="143691" y="235132"/>
                </a:lnTo>
                <a:lnTo>
                  <a:pt x="137159" y="241664"/>
                </a:lnTo>
                <a:lnTo>
                  <a:pt x="130628" y="248195"/>
                </a:lnTo>
                <a:lnTo>
                  <a:pt x="124097" y="261258"/>
                </a:lnTo>
                <a:lnTo>
                  <a:pt x="117565" y="261258"/>
                </a:lnTo>
                <a:lnTo>
                  <a:pt x="104502" y="267789"/>
                </a:lnTo>
                <a:lnTo>
                  <a:pt x="97971" y="274321"/>
                </a:lnTo>
                <a:lnTo>
                  <a:pt x="91440" y="274321"/>
                </a:lnTo>
                <a:lnTo>
                  <a:pt x="84908" y="274321"/>
                </a:lnTo>
                <a:lnTo>
                  <a:pt x="65314" y="274321"/>
                </a:lnTo>
                <a:lnTo>
                  <a:pt x="58782" y="274321"/>
                </a:lnTo>
                <a:lnTo>
                  <a:pt x="52251" y="274321"/>
                </a:lnTo>
                <a:lnTo>
                  <a:pt x="39188" y="274321"/>
                </a:lnTo>
                <a:lnTo>
                  <a:pt x="32657" y="267789"/>
                </a:lnTo>
                <a:lnTo>
                  <a:pt x="26125" y="261258"/>
                </a:lnTo>
                <a:lnTo>
                  <a:pt x="19594" y="254726"/>
                </a:lnTo>
                <a:lnTo>
                  <a:pt x="13062" y="254726"/>
                </a:lnTo>
                <a:lnTo>
                  <a:pt x="6531" y="248195"/>
                </a:lnTo>
                <a:lnTo>
                  <a:pt x="6531" y="241664"/>
                </a:lnTo>
                <a:lnTo>
                  <a:pt x="6531" y="235132"/>
                </a:lnTo>
                <a:lnTo>
                  <a:pt x="0" y="228600"/>
                </a:lnTo>
                <a:lnTo>
                  <a:pt x="0" y="222069"/>
                </a:lnTo>
                <a:lnTo>
                  <a:pt x="6531" y="215538"/>
                </a:lnTo>
                <a:lnTo>
                  <a:pt x="6531" y="215538"/>
                </a:lnTo>
                <a:lnTo>
                  <a:pt x="6531" y="215538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1162594" y="4441372"/>
            <a:ext cx="143693" cy="156755"/>
          </a:xfrm>
          <a:custGeom>
            <a:avLst/>
            <a:gdLst/>
            <a:ahLst/>
            <a:cxnLst/>
            <a:rect l="l" t="t" r="r" b="b"/>
            <a:pathLst>
              <a:path w="143693" h="156755" extrusionOk="0">
                <a:moveTo>
                  <a:pt x="104503" y="71845"/>
                </a:moveTo>
                <a:lnTo>
                  <a:pt x="104503" y="71845"/>
                </a:lnTo>
                <a:lnTo>
                  <a:pt x="104503" y="65314"/>
                </a:lnTo>
                <a:lnTo>
                  <a:pt x="104503" y="58782"/>
                </a:lnTo>
                <a:lnTo>
                  <a:pt x="97972" y="45719"/>
                </a:lnTo>
                <a:lnTo>
                  <a:pt x="97972" y="39188"/>
                </a:lnTo>
                <a:lnTo>
                  <a:pt x="91440" y="26125"/>
                </a:lnTo>
                <a:lnTo>
                  <a:pt x="91440" y="19594"/>
                </a:lnTo>
                <a:lnTo>
                  <a:pt x="84909" y="13062"/>
                </a:lnTo>
                <a:lnTo>
                  <a:pt x="78378" y="6531"/>
                </a:lnTo>
                <a:lnTo>
                  <a:pt x="65315" y="0"/>
                </a:lnTo>
                <a:lnTo>
                  <a:pt x="65315" y="0"/>
                </a:lnTo>
                <a:lnTo>
                  <a:pt x="58783" y="0"/>
                </a:lnTo>
                <a:lnTo>
                  <a:pt x="52252" y="0"/>
                </a:lnTo>
                <a:lnTo>
                  <a:pt x="45720" y="0"/>
                </a:lnTo>
                <a:lnTo>
                  <a:pt x="39189" y="0"/>
                </a:lnTo>
                <a:lnTo>
                  <a:pt x="32658" y="13062"/>
                </a:lnTo>
                <a:lnTo>
                  <a:pt x="26126" y="19594"/>
                </a:lnTo>
                <a:lnTo>
                  <a:pt x="19595" y="26125"/>
                </a:lnTo>
                <a:lnTo>
                  <a:pt x="13063" y="45719"/>
                </a:lnTo>
                <a:lnTo>
                  <a:pt x="6532" y="52251"/>
                </a:lnTo>
                <a:lnTo>
                  <a:pt x="6532" y="65314"/>
                </a:lnTo>
                <a:lnTo>
                  <a:pt x="0" y="78377"/>
                </a:lnTo>
                <a:lnTo>
                  <a:pt x="0" y="91439"/>
                </a:lnTo>
                <a:lnTo>
                  <a:pt x="0" y="104502"/>
                </a:lnTo>
                <a:lnTo>
                  <a:pt x="0" y="111033"/>
                </a:lnTo>
                <a:lnTo>
                  <a:pt x="0" y="124097"/>
                </a:lnTo>
                <a:lnTo>
                  <a:pt x="0" y="130628"/>
                </a:lnTo>
                <a:lnTo>
                  <a:pt x="6532" y="137159"/>
                </a:lnTo>
                <a:lnTo>
                  <a:pt x="6532" y="143691"/>
                </a:lnTo>
                <a:lnTo>
                  <a:pt x="13063" y="150222"/>
                </a:lnTo>
                <a:lnTo>
                  <a:pt x="19595" y="150222"/>
                </a:lnTo>
                <a:lnTo>
                  <a:pt x="19595" y="156754"/>
                </a:lnTo>
                <a:lnTo>
                  <a:pt x="32658" y="156754"/>
                </a:lnTo>
                <a:lnTo>
                  <a:pt x="39189" y="156754"/>
                </a:lnTo>
                <a:lnTo>
                  <a:pt x="45720" y="156754"/>
                </a:lnTo>
                <a:lnTo>
                  <a:pt x="52252" y="150222"/>
                </a:lnTo>
                <a:lnTo>
                  <a:pt x="58783" y="150222"/>
                </a:lnTo>
                <a:lnTo>
                  <a:pt x="65315" y="143691"/>
                </a:lnTo>
                <a:lnTo>
                  <a:pt x="65315" y="137159"/>
                </a:lnTo>
                <a:lnTo>
                  <a:pt x="71846" y="130628"/>
                </a:lnTo>
                <a:lnTo>
                  <a:pt x="78378" y="124097"/>
                </a:lnTo>
                <a:lnTo>
                  <a:pt x="78378" y="117565"/>
                </a:lnTo>
                <a:lnTo>
                  <a:pt x="78378" y="111033"/>
                </a:lnTo>
                <a:lnTo>
                  <a:pt x="84909" y="97971"/>
                </a:lnTo>
                <a:lnTo>
                  <a:pt x="84909" y="84908"/>
                </a:lnTo>
                <a:lnTo>
                  <a:pt x="84909" y="78377"/>
                </a:lnTo>
                <a:lnTo>
                  <a:pt x="84909" y="71845"/>
                </a:lnTo>
                <a:lnTo>
                  <a:pt x="84909" y="65314"/>
                </a:lnTo>
                <a:lnTo>
                  <a:pt x="84909" y="65314"/>
                </a:lnTo>
                <a:lnTo>
                  <a:pt x="84909" y="58782"/>
                </a:lnTo>
                <a:lnTo>
                  <a:pt x="84909" y="58782"/>
                </a:lnTo>
                <a:lnTo>
                  <a:pt x="84909" y="58782"/>
                </a:lnTo>
                <a:lnTo>
                  <a:pt x="84909" y="52251"/>
                </a:lnTo>
                <a:lnTo>
                  <a:pt x="84909" y="52251"/>
                </a:lnTo>
                <a:lnTo>
                  <a:pt x="84909" y="52251"/>
                </a:lnTo>
                <a:lnTo>
                  <a:pt x="84909" y="52251"/>
                </a:lnTo>
                <a:lnTo>
                  <a:pt x="84909" y="58782"/>
                </a:lnTo>
                <a:lnTo>
                  <a:pt x="84909" y="58782"/>
                </a:lnTo>
                <a:lnTo>
                  <a:pt x="84909" y="65314"/>
                </a:lnTo>
                <a:lnTo>
                  <a:pt x="91440" y="71845"/>
                </a:lnTo>
                <a:lnTo>
                  <a:pt x="91440" y="78377"/>
                </a:lnTo>
                <a:lnTo>
                  <a:pt x="91440" y="84908"/>
                </a:lnTo>
                <a:lnTo>
                  <a:pt x="97972" y="97971"/>
                </a:lnTo>
                <a:lnTo>
                  <a:pt x="97972" y="104502"/>
                </a:lnTo>
                <a:lnTo>
                  <a:pt x="97972" y="111033"/>
                </a:lnTo>
                <a:lnTo>
                  <a:pt x="104503" y="117565"/>
                </a:lnTo>
                <a:lnTo>
                  <a:pt x="104503" y="124097"/>
                </a:lnTo>
                <a:lnTo>
                  <a:pt x="111035" y="130628"/>
                </a:lnTo>
                <a:lnTo>
                  <a:pt x="111035" y="130628"/>
                </a:lnTo>
                <a:lnTo>
                  <a:pt x="111035" y="137159"/>
                </a:lnTo>
                <a:lnTo>
                  <a:pt x="117566" y="137159"/>
                </a:lnTo>
                <a:lnTo>
                  <a:pt x="117566" y="137159"/>
                </a:lnTo>
                <a:lnTo>
                  <a:pt x="124098" y="137159"/>
                </a:lnTo>
                <a:lnTo>
                  <a:pt x="124098" y="130628"/>
                </a:lnTo>
                <a:lnTo>
                  <a:pt x="130629" y="124097"/>
                </a:lnTo>
                <a:lnTo>
                  <a:pt x="130629" y="117565"/>
                </a:lnTo>
                <a:lnTo>
                  <a:pt x="143692" y="111033"/>
                </a:lnTo>
                <a:lnTo>
                  <a:pt x="143692" y="11103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8"/>
          <p:cNvSpPr/>
          <p:nvPr/>
        </p:nvSpPr>
        <p:spPr>
          <a:xfrm>
            <a:off x="1332412" y="4389120"/>
            <a:ext cx="13063" cy="202475"/>
          </a:xfrm>
          <a:custGeom>
            <a:avLst/>
            <a:gdLst/>
            <a:ahLst/>
            <a:cxnLst/>
            <a:rect l="l" t="t" r="r" b="b"/>
            <a:pathLst>
              <a:path w="13063" h="202475" extrusionOk="0">
                <a:moveTo>
                  <a:pt x="13062" y="0"/>
                </a:moveTo>
                <a:lnTo>
                  <a:pt x="13062" y="0"/>
                </a:lnTo>
                <a:lnTo>
                  <a:pt x="13062" y="0"/>
                </a:lnTo>
                <a:lnTo>
                  <a:pt x="13062" y="0"/>
                </a:lnTo>
                <a:lnTo>
                  <a:pt x="13062" y="6531"/>
                </a:lnTo>
                <a:lnTo>
                  <a:pt x="13062" y="13063"/>
                </a:lnTo>
                <a:lnTo>
                  <a:pt x="13062" y="19594"/>
                </a:lnTo>
                <a:lnTo>
                  <a:pt x="13062" y="26126"/>
                </a:lnTo>
                <a:lnTo>
                  <a:pt x="13062" y="32657"/>
                </a:lnTo>
                <a:lnTo>
                  <a:pt x="13062" y="45720"/>
                </a:lnTo>
                <a:lnTo>
                  <a:pt x="13062" y="58783"/>
                </a:lnTo>
                <a:lnTo>
                  <a:pt x="13062" y="71846"/>
                </a:lnTo>
                <a:lnTo>
                  <a:pt x="13062" y="84908"/>
                </a:lnTo>
                <a:lnTo>
                  <a:pt x="6531" y="97971"/>
                </a:lnTo>
                <a:lnTo>
                  <a:pt x="13062" y="111034"/>
                </a:lnTo>
                <a:lnTo>
                  <a:pt x="6531" y="124097"/>
                </a:lnTo>
                <a:lnTo>
                  <a:pt x="6531" y="143691"/>
                </a:lnTo>
                <a:lnTo>
                  <a:pt x="0" y="150223"/>
                </a:lnTo>
                <a:lnTo>
                  <a:pt x="0" y="163285"/>
                </a:lnTo>
                <a:lnTo>
                  <a:pt x="0" y="176349"/>
                </a:lnTo>
                <a:lnTo>
                  <a:pt x="0" y="189411"/>
                </a:lnTo>
                <a:lnTo>
                  <a:pt x="0" y="195943"/>
                </a:lnTo>
                <a:lnTo>
                  <a:pt x="0" y="195943"/>
                </a:lnTo>
                <a:lnTo>
                  <a:pt x="0" y="202474"/>
                </a:lnTo>
                <a:lnTo>
                  <a:pt x="0" y="202474"/>
                </a:lnTo>
                <a:lnTo>
                  <a:pt x="0" y="202474"/>
                </a:lnTo>
                <a:lnTo>
                  <a:pt x="0" y="202474"/>
                </a:lnTo>
                <a:lnTo>
                  <a:pt x="0" y="202474"/>
                </a:lnTo>
                <a:lnTo>
                  <a:pt x="0" y="20247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8"/>
          <p:cNvSpPr/>
          <p:nvPr/>
        </p:nvSpPr>
        <p:spPr>
          <a:xfrm>
            <a:off x="1273629" y="4487091"/>
            <a:ext cx="124098" cy="6533"/>
          </a:xfrm>
          <a:custGeom>
            <a:avLst/>
            <a:gdLst/>
            <a:ahLst/>
            <a:cxnLst/>
            <a:rect l="l" t="t" r="r" b="b"/>
            <a:pathLst>
              <a:path w="124098" h="6533" extrusionOk="0">
                <a:moveTo>
                  <a:pt x="0" y="6532"/>
                </a:move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6531" y="6532"/>
                </a:lnTo>
                <a:lnTo>
                  <a:pt x="6531" y="6532"/>
                </a:lnTo>
                <a:lnTo>
                  <a:pt x="13063" y="6532"/>
                </a:lnTo>
                <a:lnTo>
                  <a:pt x="19594" y="6532"/>
                </a:lnTo>
                <a:lnTo>
                  <a:pt x="32657" y="6532"/>
                </a:lnTo>
                <a:lnTo>
                  <a:pt x="39188" y="6532"/>
                </a:lnTo>
                <a:lnTo>
                  <a:pt x="45720" y="0"/>
                </a:lnTo>
                <a:lnTo>
                  <a:pt x="58783" y="0"/>
                </a:lnTo>
                <a:lnTo>
                  <a:pt x="71845" y="0"/>
                </a:lnTo>
                <a:lnTo>
                  <a:pt x="84908" y="0"/>
                </a:lnTo>
                <a:lnTo>
                  <a:pt x="91440" y="0"/>
                </a:lnTo>
                <a:lnTo>
                  <a:pt x="104503" y="0"/>
                </a:lnTo>
                <a:lnTo>
                  <a:pt x="111034" y="0"/>
                </a:lnTo>
                <a:lnTo>
                  <a:pt x="124097" y="0"/>
                </a:lnTo>
                <a:lnTo>
                  <a:pt x="124097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8"/>
          <p:cNvSpPr/>
          <p:nvPr/>
        </p:nvSpPr>
        <p:spPr>
          <a:xfrm>
            <a:off x="1430383" y="4382589"/>
            <a:ext cx="6532" cy="235132"/>
          </a:xfrm>
          <a:custGeom>
            <a:avLst/>
            <a:gdLst/>
            <a:ahLst/>
            <a:cxnLst/>
            <a:rect l="l" t="t" r="r" b="b"/>
            <a:pathLst>
              <a:path w="6532" h="235132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1"/>
                </a:lnTo>
                <a:lnTo>
                  <a:pt x="0" y="13062"/>
                </a:lnTo>
                <a:lnTo>
                  <a:pt x="6531" y="19594"/>
                </a:lnTo>
                <a:lnTo>
                  <a:pt x="6531" y="26125"/>
                </a:lnTo>
                <a:lnTo>
                  <a:pt x="6531" y="39188"/>
                </a:lnTo>
                <a:lnTo>
                  <a:pt x="6531" y="52251"/>
                </a:lnTo>
                <a:lnTo>
                  <a:pt x="6531" y="65314"/>
                </a:lnTo>
                <a:lnTo>
                  <a:pt x="6531" y="78377"/>
                </a:lnTo>
                <a:lnTo>
                  <a:pt x="6531" y="91439"/>
                </a:lnTo>
                <a:lnTo>
                  <a:pt x="6531" y="111034"/>
                </a:lnTo>
                <a:lnTo>
                  <a:pt x="6531" y="124097"/>
                </a:lnTo>
                <a:lnTo>
                  <a:pt x="6531" y="143691"/>
                </a:lnTo>
                <a:lnTo>
                  <a:pt x="0" y="156754"/>
                </a:lnTo>
                <a:lnTo>
                  <a:pt x="6531" y="169816"/>
                </a:lnTo>
                <a:lnTo>
                  <a:pt x="0" y="189411"/>
                </a:lnTo>
                <a:lnTo>
                  <a:pt x="0" y="195942"/>
                </a:lnTo>
                <a:lnTo>
                  <a:pt x="0" y="209005"/>
                </a:lnTo>
                <a:lnTo>
                  <a:pt x="0" y="215537"/>
                </a:lnTo>
                <a:lnTo>
                  <a:pt x="0" y="222068"/>
                </a:lnTo>
                <a:lnTo>
                  <a:pt x="0" y="235131"/>
                </a:lnTo>
                <a:lnTo>
                  <a:pt x="0" y="235131"/>
                </a:lnTo>
                <a:lnTo>
                  <a:pt x="0" y="235131"/>
                </a:lnTo>
                <a:lnTo>
                  <a:pt x="0" y="235131"/>
                </a:lnTo>
                <a:lnTo>
                  <a:pt x="0" y="235131"/>
                </a:lnTo>
                <a:lnTo>
                  <a:pt x="0" y="235131"/>
                </a:lnTo>
                <a:lnTo>
                  <a:pt x="0" y="23513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8"/>
          <p:cNvSpPr/>
          <p:nvPr/>
        </p:nvSpPr>
        <p:spPr>
          <a:xfrm>
            <a:off x="1365069" y="4487091"/>
            <a:ext cx="97972" cy="6533"/>
          </a:xfrm>
          <a:custGeom>
            <a:avLst/>
            <a:gdLst/>
            <a:ahLst/>
            <a:cxnLst/>
            <a:rect l="l" t="t" r="r" b="b"/>
            <a:pathLst>
              <a:path w="97972" h="6533" extrusionOk="0">
                <a:moveTo>
                  <a:pt x="97971" y="0"/>
                </a:moveTo>
                <a:lnTo>
                  <a:pt x="97971" y="0"/>
                </a:lnTo>
                <a:lnTo>
                  <a:pt x="97971" y="0"/>
                </a:lnTo>
                <a:lnTo>
                  <a:pt x="91440" y="0"/>
                </a:lnTo>
                <a:lnTo>
                  <a:pt x="91440" y="0"/>
                </a:lnTo>
                <a:lnTo>
                  <a:pt x="84908" y="0"/>
                </a:lnTo>
                <a:lnTo>
                  <a:pt x="84908" y="0"/>
                </a:lnTo>
                <a:lnTo>
                  <a:pt x="71845" y="0"/>
                </a:lnTo>
                <a:lnTo>
                  <a:pt x="71845" y="6532"/>
                </a:lnTo>
                <a:lnTo>
                  <a:pt x="58782" y="6532"/>
                </a:lnTo>
                <a:lnTo>
                  <a:pt x="52251" y="6532"/>
                </a:lnTo>
                <a:lnTo>
                  <a:pt x="45720" y="6532"/>
                </a:lnTo>
                <a:lnTo>
                  <a:pt x="39188" y="6532"/>
                </a:lnTo>
                <a:lnTo>
                  <a:pt x="26125" y="6532"/>
                </a:lnTo>
                <a:lnTo>
                  <a:pt x="19594" y="6532"/>
                </a:lnTo>
                <a:lnTo>
                  <a:pt x="13063" y="6532"/>
                </a:lnTo>
                <a:lnTo>
                  <a:pt x="13063" y="6532"/>
                </a:lnTo>
                <a:lnTo>
                  <a:pt x="0" y="6532"/>
                </a:lnTo>
                <a:lnTo>
                  <a:pt x="0" y="653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8"/>
          <p:cNvSpPr/>
          <p:nvPr/>
        </p:nvSpPr>
        <p:spPr>
          <a:xfrm>
            <a:off x="1469572" y="4434840"/>
            <a:ext cx="111035" cy="156755"/>
          </a:xfrm>
          <a:custGeom>
            <a:avLst/>
            <a:gdLst/>
            <a:ahLst/>
            <a:cxnLst/>
            <a:rect l="l" t="t" r="r" b="b"/>
            <a:pathLst>
              <a:path w="111035" h="156755" extrusionOk="0">
                <a:moveTo>
                  <a:pt x="0" y="78377"/>
                </a:moveTo>
                <a:lnTo>
                  <a:pt x="0" y="78377"/>
                </a:lnTo>
                <a:lnTo>
                  <a:pt x="6531" y="84909"/>
                </a:lnTo>
                <a:lnTo>
                  <a:pt x="13062" y="84909"/>
                </a:lnTo>
                <a:lnTo>
                  <a:pt x="26125" y="84909"/>
                </a:lnTo>
                <a:lnTo>
                  <a:pt x="32657" y="91440"/>
                </a:lnTo>
                <a:lnTo>
                  <a:pt x="39188" y="84909"/>
                </a:lnTo>
                <a:lnTo>
                  <a:pt x="45720" y="84909"/>
                </a:lnTo>
                <a:lnTo>
                  <a:pt x="58782" y="78377"/>
                </a:lnTo>
                <a:lnTo>
                  <a:pt x="65314" y="78377"/>
                </a:lnTo>
                <a:lnTo>
                  <a:pt x="71845" y="71846"/>
                </a:lnTo>
                <a:lnTo>
                  <a:pt x="78377" y="65314"/>
                </a:lnTo>
                <a:lnTo>
                  <a:pt x="84908" y="58783"/>
                </a:lnTo>
                <a:lnTo>
                  <a:pt x="91440" y="58783"/>
                </a:lnTo>
                <a:lnTo>
                  <a:pt x="97971" y="52251"/>
                </a:lnTo>
                <a:lnTo>
                  <a:pt x="104502" y="45720"/>
                </a:lnTo>
                <a:lnTo>
                  <a:pt x="104502" y="39188"/>
                </a:lnTo>
                <a:lnTo>
                  <a:pt x="104502" y="32657"/>
                </a:lnTo>
                <a:lnTo>
                  <a:pt x="104502" y="26126"/>
                </a:lnTo>
                <a:lnTo>
                  <a:pt x="104502" y="19594"/>
                </a:lnTo>
                <a:lnTo>
                  <a:pt x="104502" y="19594"/>
                </a:lnTo>
                <a:lnTo>
                  <a:pt x="104502" y="13063"/>
                </a:lnTo>
                <a:lnTo>
                  <a:pt x="97971" y="13063"/>
                </a:lnTo>
                <a:lnTo>
                  <a:pt x="91440" y="6532"/>
                </a:lnTo>
                <a:lnTo>
                  <a:pt x="84908" y="6532"/>
                </a:lnTo>
                <a:lnTo>
                  <a:pt x="84908" y="6532"/>
                </a:lnTo>
                <a:lnTo>
                  <a:pt x="71845" y="0"/>
                </a:lnTo>
                <a:lnTo>
                  <a:pt x="71845" y="6532"/>
                </a:lnTo>
                <a:lnTo>
                  <a:pt x="58782" y="6532"/>
                </a:lnTo>
                <a:lnTo>
                  <a:pt x="52251" y="6532"/>
                </a:lnTo>
                <a:lnTo>
                  <a:pt x="45720" y="13063"/>
                </a:lnTo>
                <a:lnTo>
                  <a:pt x="39188" y="19594"/>
                </a:lnTo>
                <a:lnTo>
                  <a:pt x="32657" y="26126"/>
                </a:lnTo>
                <a:lnTo>
                  <a:pt x="32657" y="39188"/>
                </a:lnTo>
                <a:lnTo>
                  <a:pt x="26125" y="52251"/>
                </a:lnTo>
                <a:lnTo>
                  <a:pt x="26125" y="58783"/>
                </a:lnTo>
                <a:lnTo>
                  <a:pt x="26125" y="71846"/>
                </a:lnTo>
                <a:lnTo>
                  <a:pt x="26125" y="78377"/>
                </a:lnTo>
                <a:lnTo>
                  <a:pt x="26125" y="91440"/>
                </a:lnTo>
                <a:lnTo>
                  <a:pt x="26125" y="104503"/>
                </a:lnTo>
                <a:lnTo>
                  <a:pt x="32657" y="117565"/>
                </a:lnTo>
                <a:lnTo>
                  <a:pt x="32657" y="124097"/>
                </a:lnTo>
                <a:lnTo>
                  <a:pt x="39188" y="130629"/>
                </a:lnTo>
                <a:lnTo>
                  <a:pt x="45720" y="137160"/>
                </a:lnTo>
                <a:lnTo>
                  <a:pt x="45720" y="143691"/>
                </a:lnTo>
                <a:lnTo>
                  <a:pt x="58782" y="150223"/>
                </a:lnTo>
                <a:lnTo>
                  <a:pt x="65314" y="156754"/>
                </a:lnTo>
                <a:lnTo>
                  <a:pt x="71845" y="156754"/>
                </a:lnTo>
                <a:lnTo>
                  <a:pt x="78377" y="156754"/>
                </a:lnTo>
                <a:lnTo>
                  <a:pt x="84908" y="156754"/>
                </a:lnTo>
                <a:lnTo>
                  <a:pt x="91440" y="150223"/>
                </a:lnTo>
                <a:lnTo>
                  <a:pt x="97971" y="143691"/>
                </a:lnTo>
                <a:lnTo>
                  <a:pt x="104502" y="143691"/>
                </a:lnTo>
                <a:lnTo>
                  <a:pt x="111034" y="130629"/>
                </a:lnTo>
                <a:lnTo>
                  <a:pt x="111034" y="130629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8"/>
          <p:cNvSpPr/>
          <p:nvPr/>
        </p:nvSpPr>
        <p:spPr>
          <a:xfrm>
            <a:off x="1606732" y="4447903"/>
            <a:ext cx="78378" cy="130629"/>
          </a:xfrm>
          <a:custGeom>
            <a:avLst/>
            <a:gdLst/>
            <a:ahLst/>
            <a:cxnLst/>
            <a:rect l="l" t="t" r="r" b="b"/>
            <a:pathLst>
              <a:path w="78378" h="130629" extrusionOk="0">
                <a:moveTo>
                  <a:pt x="0" y="13063"/>
                </a:moveTo>
                <a:lnTo>
                  <a:pt x="0" y="13063"/>
                </a:lnTo>
                <a:lnTo>
                  <a:pt x="0" y="19594"/>
                </a:lnTo>
                <a:lnTo>
                  <a:pt x="0" y="26125"/>
                </a:lnTo>
                <a:lnTo>
                  <a:pt x="0" y="32657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6531" y="97971"/>
                </a:lnTo>
                <a:lnTo>
                  <a:pt x="6531" y="104502"/>
                </a:lnTo>
                <a:lnTo>
                  <a:pt x="6531" y="111034"/>
                </a:lnTo>
                <a:lnTo>
                  <a:pt x="6531" y="117566"/>
                </a:lnTo>
                <a:lnTo>
                  <a:pt x="6531" y="124097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30628"/>
                </a:lnTo>
                <a:lnTo>
                  <a:pt x="6531" y="124097"/>
                </a:lnTo>
                <a:lnTo>
                  <a:pt x="0" y="124097"/>
                </a:lnTo>
                <a:lnTo>
                  <a:pt x="0" y="111034"/>
                </a:lnTo>
                <a:lnTo>
                  <a:pt x="0" y="104502"/>
                </a:lnTo>
                <a:lnTo>
                  <a:pt x="0" y="97971"/>
                </a:lnTo>
                <a:lnTo>
                  <a:pt x="6531" y="91440"/>
                </a:lnTo>
                <a:lnTo>
                  <a:pt x="6531" y="78377"/>
                </a:lnTo>
                <a:lnTo>
                  <a:pt x="6531" y="71846"/>
                </a:lnTo>
                <a:lnTo>
                  <a:pt x="13062" y="58783"/>
                </a:lnTo>
                <a:lnTo>
                  <a:pt x="13062" y="52251"/>
                </a:lnTo>
                <a:lnTo>
                  <a:pt x="19594" y="45720"/>
                </a:lnTo>
                <a:lnTo>
                  <a:pt x="26125" y="39188"/>
                </a:lnTo>
                <a:lnTo>
                  <a:pt x="32657" y="26125"/>
                </a:lnTo>
                <a:lnTo>
                  <a:pt x="32657" y="19594"/>
                </a:lnTo>
                <a:lnTo>
                  <a:pt x="39188" y="19594"/>
                </a:lnTo>
                <a:lnTo>
                  <a:pt x="45719" y="13063"/>
                </a:lnTo>
                <a:lnTo>
                  <a:pt x="52251" y="6531"/>
                </a:lnTo>
                <a:lnTo>
                  <a:pt x="58782" y="6531"/>
                </a:lnTo>
                <a:lnTo>
                  <a:pt x="71845" y="6531"/>
                </a:lnTo>
                <a:lnTo>
                  <a:pt x="78377" y="0"/>
                </a:lnTo>
                <a:lnTo>
                  <a:pt x="78377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8"/>
          <p:cNvSpPr/>
          <p:nvPr/>
        </p:nvSpPr>
        <p:spPr>
          <a:xfrm>
            <a:off x="1711234" y="4447903"/>
            <a:ext cx="13064" cy="150224"/>
          </a:xfrm>
          <a:custGeom>
            <a:avLst/>
            <a:gdLst/>
            <a:ahLst/>
            <a:cxnLst/>
            <a:rect l="l" t="t" r="r" b="b"/>
            <a:pathLst>
              <a:path w="13064" h="150224" extrusionOk="0">
                <a:moveTo>
                  <a:pt x="13063" y="0"/>
                </a:moveTo>
                <a:lnTo>
                  <a:pt x="13063" y="0"/>
                </a:lnTo>
                <a:lnTo>
                  <a:pt x="13063" y="6531"/>
                </a:lnTo>
                <a:lnTo>
                  <a:pt x="13063" y="6531"/>
                </a:lnTo>
                <a:lnTo>
                  <a:pt x="13063" y="13063"/>
                </a:lnTo>
                <a:lnTo>
                  <a:pt x="13063" y="19594"/>
                </a:lnTo>
                <a:lnTo>
                  <a:pt x="6532" y="26125"/>
                </a:lnTo>
                <a:lnTo>
                  <a:pt x="6532" y="39188"/>
                </a:lnTo>
                <a:lnTo>
                  <a:pt x="6532" y="45720"/>
                </a:lnTo>
                <a:lnTo>
                  <a:pt x="6532" y="52251"/>
                </a:lnTo>
                <a:lnTo>
                  <a:pt x="0" y="58783"/>
                </a:lnTo>
                <a:lnTo>
                  <a:pt x="0" y="71846"/>
                </a:lnTo>
                <a:lnTo>
                  <a:pt x="0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7"/>
                </a:lnTo>
                <a:lnTo>
                  <a:pt x="0" y="130628"/>
                </a:lnTo>
                <a:lnTo>
                  <a:pt x="0" y="137160"/>
                </a:lnTo>
                <a:lnTo>
                  <a:pt x="0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50223"/>
                </a:lnTo>
                <a:lnTo>
                  <a:pt x="0" y="150223"/>
                </a:lnTo>
                <a:lnTo>
                  <a:pt x="6532" y="143691"/>
                </a:lnTo>
                <a:lnTo>
                  <a:pt x="6532" y="143691"/>
                </a:lnTo>
                <a:lnTo>
                  <a:pt x="6532" y="14369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1756954" y="4428308"/>
            <a:ext cx="78379" cy="163287"/>
          </a:xfrm>
          <a:custGeom>
            <a:avLst/>
            <a:gdLst/>
            <a:ahLst/>
            <a:cxnLst/>
            <a:rect l="l" t="t" r="r" b="b"/>
            <a:pathLst>
              <a:path w="78379" h="163287" extrusionOk="0">
                <a:moveTo>
                  <a:pt x="6532" y="71846"/>
                </a:moveTo>
                <a:lnTo>
                  <a:pt x="0" y="71846"/>
                </a:lnTo>
                <a:lnTo>
                  <a:pt x="6532" y="71846"/>
                </a:lnTo>
                <a:lnTo>
                  <a:pt x="6532" y="71846"/>
                </a:lnTo>
                <a:lnTo>
                  <a:pt x="6532" y="71846"/>
                </a:lnTo>
                <a:lnTo>
                  <a:pt x="13063" y="71846"/>
                </a:lnTo>
                <a:lnTo>
                  <a:pt x="19595" y="65315"/>
                </a:lnTo>
                <a:lnTo>
                  <a:pt x="26126" y="65315"/>
                </a:lnTo>
                <a:lnTo>
                  <a:pt x="32658" y="65315"/>
                </a:lnTo>
                <a:lnTo>
                  <a:pt x="39189" y="58783"/>
                </a:lnTo>
                <a:lnTo>
                  <a:pt x="45720" y="58783"/>
                </a:lnTo>
                <a:lnTo>
                  <a:pt x="52252" y="52252"/>
                </a:lnTo>
                <a:lnTo>
                  <a:pt x="58783" y="52252"/>
                </a:lnTo>
                <a:lnTo>
                  <a:pt x="65315" y="45720"/>
                </a:lnTo>
                <a:lnTo>
                  <a:pt x="71846" y="39189"/>
                </a:lnTo>
                <a:lnTo>
                  <a:pt x="71846" y="32658"/>
                </a:lnTo>
                <a:lnTo>
                  <a:pt x="71846" y="32658"/>
                </a:lnTo>
                <a:lnTo>
                  <a:pt x="78378" y="26126"/>
                </a:lnTo>
                <a:lnTo>
                  <a:pt x="78378" y="19595"/>
                </a:lnTo>
                <a:lnTo>
                  <a:pt x="78378" y="19595"/>
                </a:lnTo>
                <a:lnTo>
                  <a:pt x="78378" y="13064"/>
                </a:lnTo>
                <a:lnTo>
                  <a:pt x="78378" y="6532"/>
                </a:lnTo>
                <a:lnTo>
                  <a:pt x="78378" y="6532"/>
                </a:lnTo>
                <a:lnTo>
                  <a:pt x="71846" y="6532"/>
                </a:lnTo>
                <a:lnTo>
                  <a:pt x="71846" y="0"/>
                </a:lnTo>
                <a:lnTo>
                  <a:pt x="58783" y="0"/>
                </a:lnTo>
                <a:lnTo>
                  <a:pt x="52252" y="0"/>
                </a:lnTo>
                <a:lnTo>
                  <a:pt x="52252" y="6532"/>
                </a:lnTo>
                <a:lnTo>
                  <a:pt x="39189" y="6532"/>
                </a:lnTo>
                <a:lnTo>
                  <a:pt x="32658" y="13064"/>
                </a:lnTo>
                <a:lnTo>
                  <a:pt x="26126" y="19595"/>
                </a:lnTo>
                <a:lnTo>
                  <a:pt x="19595" y="26126"/>
                </a:lnTo>
                <a:lnTo>
                  <a:pt x="13063" y="39189"/>
                </a:lnTo>
                <a:lnTo>
                  <a:pt x="6532" y="52252"/>
                </a:lnTo>
                <a:lnTo>
                  <a:pt x="6532" y="65315"/>
                </a:lnTo>
                <a:lnTo>
                  <a:pt x="6532" y="78378"/>
                </a:lnTo>
                <a:lnTo>
                  <a:pt x="0" y="84909"/>
                </a:lnTo>
                <a:lnTo>
                  <a:pt x="0" y="97972"/>
                </a:lnTo>
                <a:lnTo>
                  <a:pt x="0" y="111035"/>
                </a:lnTo>
                <a:lnTo>
                  <a:pt x="0" y="124097"/>
                </a:lnTo>
                <a:lnTo>
                  <a:pt x="6532" y="130629"/>
                </a:lnTo>
                <a:lnTo>
                  <a:pt x="6532" y="143692"/>
                </a:lnTo>
                <a:lnTo>
                  <a:pt x="6532" y="150223"/>
                </a:lnTo>
                <a:lnTo>
                  <a:pt x="13063" y="156755"/>
                </a:lnTo>
                <a:lnTo>
                  <a:pt x="19595" y="156755"/>
                </a:lnTo>
                <a:lnTo>
                  <a:pt x="26126" y="163286"/>
                </a:lnTo>
                <a:lnTo>
                  <a:pt x="32658" y="163286"/>
                </a:lnTo>
                <a:lnTo>
                  <a:pt x="39189" y="163286"/>
                </a:lnTo>
                <a:lnTo>
                  <a:pt x="45720" y="163286"/>
                </a:lnTo>
                <a:lnTo>
                  <a:pt x="58783" y="156755"/>
                </a:lnTo>
                <a:lnTo>
                  <a:pt x="58783" y="156755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8"/>
          <p:cNvSpPr/>
          <p:nvPr/>
        </p:nvSpPr>
        <p:spPr>
          <a:xfrm>
            <a:off x="1835332" y="4467497"/>
            <a:ext cx="65315" cy="117567"/>
          </a:xfrm>
          <a:custGeom>
            <a:avLst/>
            <a:gdLst/>
            <a:ahLst/>
            <a:cxnLst/>
            <a:rect l="l" t="t" r="r" b="b"/>
            <a:pathLst>
              <a:path w="65315" h="117567" extrusionOk="0">
                <a:moveTo>
                  <a:pt x="52251" y="6531"/>
                </a:moveTo>
                <a:lnTo>
                  <a:pt x="45719" y="6531"/>
                </a:lnTo>
                <a:lnTo>
                  <a:pt x="45719" y="0"/>
                </a:lnTo>
                <a:lnTo>
                  <a:pt x="45719" y="0"/>
                </a:lnTo>
                <a:lnTo>
                  <a:pt x="45719" y="0"/>
                </a:lnTo>
                <a:lnTo>
                  <a:pt x="39188" y="0"/>
                </a:lnTo>
                <a:lnTo>
                  <a:pt x="39188" y="0"/>
                </a:lnTo>
                <a:lnTo>
                  <a:pt x="39188" y="0"/>
                </a:lnTo>
                <a:lnTo>
                  <a:pt x="32657" y="0"/>
                </a:lnTo>
                <a:lnTo>
                  <a:pt x="32657" y="0"/>
                </a:lnTo>
                <a:lnTo>
                  <a:pt x="26125" y="0"/>
                </a:lnTo>
                <a:lnTo>
                  <a:pt x="26125" y="6531"/>
                </a:lnTo>
                <a:lnTo>
                  <a:pt x="19594" y="13063"/>
                </a:lnTo>
                <a:lnTo>
                  <a:pt x="19594" y="13063"/>
                </a:lnTo>
                <a:lnTo>
                  <a:pt x="19594" y="19594"/>
                </a:lnTo>
                <a:lnTo>
                  <a:pt x="13063" y="26126"/>
                </a:lnTo>
                <a:lnTo>
                  <a:pt x="13063" y="26126"/>
                </a:lnTo>
                <a:lnTo>
                  <a:pt x="13063" y="32657"/>
                </a:lnTo>
                <a:lnTo>
                  <a:pt x="19594" y="39189"/>
                </a:lnTo>
                <a:lnTo>
                  <a:pt x="19594" y="39189"/>
                </a:lnTo>
                <a:lnTo>
                  <a:pt x="19594" y="45720"/>
                </a:lnTo>
                <a:lnTo>
                  <a:pt x="26125" y="52252"/>
                </a:lnTo>
                <a:lnTo>
                  <a:pt x="32657" y="58783"/>
                </a:lnTo>
                <a:lnTo>
                  <a:pt x="39188" y="58783"/>
                </a:lnTo>
                <a:lnTo>
                  <a:pt x="45719" y="65314"/>
                </a:lnTo>
                <a:lnTo>
                  <a:pt x="52251" y="65314"/>
                </a:lnTo>
                <a:lnTo>
                  <a:pt x="52251" y="71846"/>
                </a:lnTo>
                <a:lnTo>
                  <a:pt x="52251" y="71846"/>
                </a:lnTo>
                <a:lnTo>
                  <a:pt x="58782" y="78377"/>
                </a:lnTo>
                <a:lnTo>
                  <a:pt x="65314" y="78377"/>
                </a:lnTo>
                <a:lnTo>
                  <a:pt x="65314" y="84908"/>
                </a:lnTo>
                <a:lnTo>
                  <a:pt x="65314" y="84908"/>
                </a:lnTo>
                <a:lnTo>
                  <a:pt x="65314" y="91440"/>
                </a:lnTo>
                <a:lnTo>
                  <a:pt x="65314" y="91440"/>
                </a:lnTo>
                <a:lnTo>
                  <a:pt x="65314" y="97972"/>
                </a:lnTo>
                <a:lnTo>
                  <a:pt x="65314" y="97972"/>
                </a:lnTo>
                <a:lnTo>
                  <a:pt x="65314" y="104503"/>
                </a:lnTo>
                <a:lnTo>
                  <a:pt x="58782" y="111034"/>
                </a:lnTo>
                <a:lnTo>
                  <a:pt x="52251" y="111034"/>
                </a:lnTo>
                <a:lnTo>
                  <a:pt x="45719" y="117566"/>
                </a:lnTo>
                <a:lnTo>
                  <a:pt x="39188" y="117566"/>
                </a:lnTo>
                <a:lnTo>
                  <a:pt x="32657" y="117566"/>
                </a:lnTo>
                <a:lnTo>
                  <a:pt x="19594" y="117566"/>
                </a:lnTo>
                <a:lnTo>
                  <a:pt x="19594" y="117566"/>
                </a:lnTo>
                <a:lnTo>
                  <a:pt x="6531" y="117566"/>
                </a:lnTo>
                <a:lnTo>
                  <a:pt x="0" y="117566"/>
                </a:lnTo>
                <a:lnTo>
                  <a:pt x="0" y="11756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8"/>
          <p:cNvSpPr/>
          <p:nvPr/>
        </p:nvSpPr>
        <p:spPr>
          <a:xfrm>
            <a:off x="1724297" y="4349931"/>
            <a:ext cx="6533" cy="6533"/>
          </a:xfrm>
          <a:custGeom>
            <a:avLst/>
            <a:gdLst/>
            <a:ahLst/>
            <a:cxnLst/>
            <a:rect l="l" t="t" r="r" b="b"/>
            <a:pathLst>
              <a:path w="6533" h="6533" extrusionOk="0">
                <a:moveTo>
                  <a:pt x="6532" y="653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653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Passive Heating Systems</a:t>
            </a:r>
            <a:endParaRPr/>
          </a:p>
        </p:txBody>
      </p:sp>
      <p:pic>
        <p:nvPicPr>
          <p:cNvPr id="651" name="Google Shape;65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057" y="2931931"/>
            <a:ext cx="4662502" cy="304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Photovoltaic Cells</a:t>
            </a:r>
            <a:endParaRPr/>
          </a:p>
        </p:txBody>
      </p:sp>
      <p:pic>
        <p:nvPicPr>
          <p:cNvPr id="657" name="Google Shape;65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1484784"/>
            <a:ext cx="4748859" cy="298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Solar Collectors</a:t>
            </a:r>
            <a:endParaRPr/>
          </a:p>
        </p:txBody>
      </p:sp>
      <p:pic>
        <p:nvPicPr>
          <p:cNvPr id="663" name="Google Shape;66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834" y="2505999"/>
            <a:ext cx="5245964" cy="392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/>
              <a:t>Renewable vs. Non-Renewable Sources of Energy</a:t>
            </a:r>
            <a:endParaRPr sz="3959"/>
          </a:p>
        </p:txBody>
      </p:sp>
      <p:graphicFrame>
        <p:nvGraphicFramePr>
          <p:cNvPr id="136" name="Google Shape;136;p15"/>
          <p:cNvGraphicFramePr/>
          <p:nvPr/>
        </p:nvGraphicFramePr>
        <p:xfrm>
          <a:off x="457200" y="1600200"/>
          <a:ext cx="8229600" cy="2760365"/>
        </p:xfrm>
        <a:graphic>
          <a:graphicData uri="http://schemas.openxmlformats.org/drawingml/2006/table">
            <a:tbl>
              <a:tblPr firstRow="1" bandRow="1">
                <a:noFill/>
                <a:tableStyleId>{F887AC0F-A024-4882-93F1-023200F1492D}</a:tableStyleId>
              </a:tblPr>
              <a:tblGrid>
                <a:gridCol w="2890675"/>
                <a:gridCol w="5338925"/>
              </a:tblGrid>
              <a:tr h="74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Renewable Energy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from a source that is not depleted when used (does not get used up).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b="1"/>
                        <a:t>Non-Renewable Energy 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/>
                        <a:t>Energy from a source that is not easily replaced in nature.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/>
                        <a:t>Once the source gets used up, you will need to generate more in order to obtain energy from this source.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CA" sz="1800"/>
                        <a:t>It may take thousands of years for these sources to replenish themselves.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Advantages and Disadvantages</a:t>
            </a:r>
            <a:endParaRPr/>
          </a:p>
        </p:txBody>
      </p:sp>
      <p:pic>
        <p:nvPicPr>
          <p:cNvPr id="669" name="Google Shape;66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55" y="2222785"/>
            <a:ext cx="8938377" cy="245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So which is which? </a:t>
            </a:r>
            <a:endParaRPr/>
          </a:p>
        </p:txBody>
      </p:sp>
      <p:graphicFrame>
        <p:nvGraphicFramePr>
          <p:cNvPr id="675" name="Google Shape;675;p43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{F6050569-3F0F-4BDC-9A24-1E7F1833F26D}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Renewable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Non-Renewable 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676" name="Google Shape;676;p43"/>
          <p:cNvSpPr txBox="1"/>
          <p:nvPr/>
        </p:nvSpPr>
        <p:spPr>
          <a:xfrm>
            <a:off x="1331640" y="3501008"/>
            <a:ext cx="1620180" cy="36933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43"/>
          <p:cNvSpPr txBox="1"/>
          <p:nvPr/>
        </p:nvSpPr>
        <p:spPr>
          <a:xfrm>
            <a:off x="3563888" y="4293096"/>
            <a:ext cx="2376264" cy="369332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Hydraulic, tidal, wave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43"/>
          <p:cNvSpPr txBox="1"/>
          <p:nvPr/>
        </p:nvSpPr>
        <p:spPr>
          <a:xfrm>
            <a:off x="5076056" y="5301208"/>
            <a:ext cx="792088" cy="36933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3"/>
          <p:cNvSpPr txBox="1"/>
          <p:nvPr/>
        </p:nvSpPr>
        <p:spPr>
          <a:xfrm>
            <a:off x="6876256" y="3685674"/>
            <a:ext cx="864096" cy="369332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3"/>
          <p:cNvSpPr txBox="1"/>
          <p:nvPr/>
        </p:nvSpPr>
        <p:spPr>
          <a:xfrm>
            <a:off x="1259632" y="5013176"/>
            <a:ext cx="1440160" cy="92333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 Fuels (coal, oil, natural gas)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3"/>
          <p:cNvSpPr txBox="1"/>
          <p:nvPr/>
        </p:nvSpPr>
        <p:spPr>
          <a:xfrm>
            <a:off x="6876256" y="4725144"/>
            <a:ext cx="1440160" cy="369332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Geothermal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/>
              <a:t>What do you think? Renewable or not? </a:t>
            </a:r>
            <a:endParaRPr sz="3959"/>
          </a:p>
        </p:txBody>
      </p:sp>
      <p:sp>
        <p:nvSpPr>
          <p:cNvPr id="142" name="Google Shape;142;p16" descr="data:image/jpeg;base64,/9j/4AAQSkZJRgABAQAAAQABAAD/2wCEAAkGBxQTEhUUExQWFhUXGR4bGBgYGB0cHxoiGhwbIB0dHB0fHiggGhwlIBwcITEkJSorLy4uHh8zODMsNygtLisBCgoKDg0OGxAQGzQkICYsLy8sNDQ0NCwsNCwsLywvLDQvLyw0LCwsLCwsLCwsLC8sLCwsLCwsLCwsNCwsLCwsLP/AABEIALEBHAMBIgACEQEDEQH/xAAbAAACAgMBAAAAAAAAAAAAAAAFBgMEAAIHAf/EAEMQAAIBAgQDBgQDBQcDAwUAAAECEQMhAAQSMQVBUQYTImFxgTKRobEjQsFSctHh8AcUM2KCsvEVc8I0kqIWJENT0v/EABoBAAMBAQEBAAAAAAAAAAAAAAECAwQABQb/xAAxEQACAgEDAgMGBgIDAAAAAAABAgARAwQSITFBEyIyFGGBkaHwBTNRcbHBQuEVNNH/2gAMAwEAAhEDEQA/AEJ6lYosiTYSbmbxYD1G5xNmahy8ErqJAlrgiTygTcGMM3F+CBF8B0EKS2kCLAzbaY5bz64T61IvBdu80kERGkwZPmTyuP5w8Nb90k+IIa7Rky1d6gVhZehAMG8Ac1Nr2m8+qvxnMPVqs4DJTB0sSI0kfEIPP16+uLWQ44S6qpA1EiYgje3Q+vpjfM5sVXhH/wAVRqGkXMg2BFtiIM+k4RcYRuBIhNrcCeCFgLUFQaj8fuSVECYFyJEe+DWVz8IWADKbMwhjtcQNJjpE8sBOH8ENQM6nSbBATcxvynnPli1lqRDeJIqgQynSqsFg6hEagD1NpEzhMqIeOpnOimbcazTBQVQqkEioCBcEWJiecgb353xV4dm2a8+E8yQIjn0I8r/XBLjWYWpRIqyWjUBLFRBWdPnB2mMC2yiwmivUq2GrUxIBi4H5ZkbHaRexwMYAXkVJbF29J7Ick6067WI/zCbxOJkq6SoLMCLwsQw/ZF56H33xRrhNQcCWEmJ5bmLQDt+m2JUGqVLGwuYmIBhTcA+c9BGGIuAKIaSow8YFNkNyykTsdxziRfcnliHK8QqbkkiBsCPle/PztirwqoLQ9OxuEmGBmR4h6W9bnnI1WmKhGp1iWCxA9ZIiJ/T3icakkMJJ0BJBEizWXSpdXIabhhBJiREjxHl8sWeG5nQvUMATqEyYEiOUR06YH5nMU9SKKpJB2CrEna4gjfGme4h+J8UC0avedt/fCviLLtilCw2wnxfL1CpqUpLH05kTHKN/PGcCoVipK6hVBnwBpveWOw3N8QvmSwCoJYrPoJidoB5fPHRuwfZpqSnMO4TvlTwrvYzcbDp88aNDgZ+G6fdSmFSF80UuBdo85QrqR3jyQoV1YQS1wRfkN7b+WCXHkzaqaQBalX/KA0Uzr7xtJhdIJH5jBE2G+HvjGfWjDHxCwF7md5OF/jXHtBUKiAnclQYJ3iffHsLpgB1mgEwdwPhuWyxJzVSo7roNPuqnkJtupUi1746fku0NKoJC1FH+ddPykycIlHPUnYsVPgCmfCJJEnZR98Gm4pOXLmP4bxhzgSoQ5Eqdq/7U6eVZVp0e9liCS2nbeIBnAPtXxJKlFM3SVh3pnVUpglSbQRq8Pii+kiyyDAwpdpeENC1AysFEkWM3mRz9o98OX9nGeNSmgYf4ZMTykcsAYxZjFjUD1OGZhFemy6HaCzqhYMoFhYkTvbpywDIRFeiDoIKMHjYpeVnbmIMm+Oz5ziNPTcg2t0/hjnfaXhP95cs1cJc/CCTB2Bgry88A4SRYi7xM4lxNPwq1AzXUQzgKRqvOlfzEyB8JtblgdRrUVywo1NXeKGllv8RnmJsLHqOoAi/S7K0FoMzVn3ABVVDWOowTJEmLzNsD0yWWpU61SKjd3T1QWFzpnSSBeYF94kYmcGU83CHWaV6yU6WinGkEneJ6yJt0wo8Uqq8yCEmxDjxTeBIgmw9PPBqlnKdZNWoqQu8gAGCTY7ARE4Xc1wyr3h0tPUtPtJjHlDGQdzQbKayZLl8yxYCGAJA8LRte3Plc/bHQKXDadRAyZenfcmTeL78/5chgN2X7HBYr1mVzEqFYkREyRF/nbfFzinaYUx3VNF0DoCRzBJ84xqG1Fr9ZUUvEDZ6obqgUHYaSIkTA8gN4G18VeE5lRW1sZeNOobksfhjfl5xj3PZrwhkVm1H8oNuUE9ca8LpVAo1llOr2iRsImN/W+M7YwEsyRSlszXiddy3PQC0wY1afO2kbbmY6nezwakjUNbsQPzBbbWg32G+1vfEebpq8qjgt1IvYdYJ5HncnFtuEd3Rgm5UDcwdogfr64mTtQduYLpJ7xAUz4YJibKTG0iVmDzufLAfM52GgMzAc6Ykem4v6YuQAmldQYyOhJkidjY9flgY2aYEipqdgTJDsOdvpGCi3FRSYz8Q7Rd+XSNI7qoPCYBLKQs3jcySI5cxhe4SdDqrRJNjF99iZ/q2NuE5EqqPylpmYsPKYJmcNPFuFqWSqKUCmoIZWDS0x8O+mRBO439dBoqd3SaW8620RuKUNT1HWCAYLAACd7Afz9ca5TSj/AIgMT0N4I357D64JcNIWk6ORDajJ3JE8upscS5itSZqpCwzFgOoEee0kyfQDC32EfwlIq5byvGlICqxAkeIDSJAjncncRc2BxZpZ1HVvCaniJ03F+YEDmeu98LOZ4G4qpSmfEdtoABEeUH9ME61I0qn+Ie9ABgAKpE72t1+uFbGgkWwCrl/NGNKg2uzgGbdB5biAOUnz3ylJJ0KFQloAZTJ5XJJkQNh5e67nsx3NVmMs0mTpETyIIMHf7Yu0O0FMMlU0tQBMyNN4HSZvFyDthPAJ78SJwNddpNWyTK5Uuq7TPi0THIAX08jNuZi8C9n2ZRpqrqa58QG1oXy25csb53iKVqjMyWcAaf2oAG3r16Ykp5iiSCzMumNRYE6pUQbREDnB97YY7h6YSGHpEqVlalVKVC1z8SfWCSJgk8t5ti9x+i9EaNJKuNdEtpuGgkrBiOt+Y25VuOZRtQZpgGVm0qRaLC3n5YicFjDAkRI1EiBp6fTDCjVztvTcILyeV7wMHcgAwACLX3I3I5WGCdJacGQCBBOkzaCByuTfnGK7jSWGlbHbTBPn1jY41zNZSARAMyQBpFrQJ/XBPJhayfdJaWfKRodpB3BMedjtzx0Xsn2kqVIVnZgS4Gq8QVA+845w1JVDEgSYgxMSNxaPthh7KVR3qER8RuOcsmL6XNtah0JnNRHAnSU4glU0hVRXVn0g7QTsTG4xa4zkaYZIoaiSRqAJ04EZB6IRFYX1AgnlEXww0uMUnH4jAkHoRce+PWIiCU0yqlu7NNQDvAG+LudFClQYuPAouN9h02xboLSbxrz5/TEfF+E08xTZCxXVzF/ocKTGnIuM8aNSnqVEpyCQAJgQYn2vaMNfZnMOuUQCZeJPrvf0H1wZyvZPKZcFqrCpHOpECBFlH6zgmvHqK0wUELpkCALTAsOuFoziYn5yhmKjs3d1LmB4Tt/xPzxJleBZh792QJ/Nb74YM92qCJqAvyv64BN2tcmWNuQ85P8ADDgQXJuIcDzAoqmiTrk3H7QPXywtcco1KGSq94CAdIkAGfCqm+3XDJxHtKQogxKg28zhA7d9oax0U0dghWSPynncG3XHZGCKSZygkyhkR+GYWEKaWJiwGraee/zxLWyNXMEjXyAgG5i02H6GwHlgW+eYO6BVCazAIJgCCDF+X2OGfh+bI0NpIGlbi19wVvz/AKGPn2Qo3ulUxMWvtL68IqU6ULWqFYjTPMkC03F+mBec4NzNM2PibUYEcyCL+08/XDz3b1lJYspQTy0wD8ztyPI4GZjMo9ItOlJOov4eV7NHlfGxF982OB2EC0+HBaYVJKkndrfUc5Pl8hiDN8MqqXZApUgQBAi5tzPPBX/qQgAUnMW2F7E2No/lignEK7+CmiGR+3Gnp+UzeQCYHphmVSKMky2KMV67PTrQR8Q5dACT7yY2ww5tdarBtHxSYXn+U3PK/Tng5w7hNNwWZQSBZj4iZ2t13+eNeJZJYOmIAAgi15m0+Qwj4Ny8RGxggCLPCQodj3gvYQwMmY2A5R9Me5nIB2LEId7ib3MzPOZwIzXDQrMocgXkAi0iY8th0x5Sq1j8CeGbS8H5TiJTaaEYCuFEds4aeXalSVR3cFWQiWYwDqB2swjfc49qcXolKvdppNgCDdt94I1DVIN9o9cBavF6v97WqqqgUhQDcaTc2W5O5tc+2IZpf/dGdFR6i92G2UajqJ9BymfbALGjtMiXJPllPO5bQEbVCsWtvpgkRv8A5pFrYI5vII2Yy70TFN1VTrMHwgqxbqeZ5bemN+zmXoOhWo0GLEuwFrmJtvb2tzwK4qNI5KZNxF7GPfEkyNdCWYPVgiof44lBcxqp+Omolj18RFyTfw6R6R54XM0ddUjSQpLENtZtJEsbkCP4ThkyHB1fuTSrGHRizGDEAGDsSLxBOK/DcqKjhRADGOcDxAAxPn/xgHKwJM5kyigQOYH4P2XOYaqgrE6FDCfUwD74l43wtcuRT11RT0yQU/NGwJjr7YLZLPNlc0TTCEr4CdgQZMHyufTAvP1TWrNKxqayqSdxPh6j64sMnlis7KKrnpKmXzj0rqoLEBRrGowfivcHY9Y+eCHDURqR70An9qVE2gqBIP3mcSZ7hxprD2ZaepdItdlABI2Fz7+uPaGTU0RIOvxAGI8QAj5apI9PXE/EFWJwZl5IlPjPEXriWp6dOnSoOqANIa4A6Ti1laYMyLtpUeLYMTy3IjSDa0rj2nl9Sju7wCIJjYWIkXk29xjbhdVqdVwPCApJ1LLArAG1+f1xRmG0gfdSiedue8G53LaajKoNiLjlMTbHvGMtTYkIo0kCADIBi177wTHmcWMmvfO7WAClmJAETsbC+6gDaOVsVUXXVQO4A2kjb3O8W32vidmISegHXp8JWq1PCqiL2YdbDmOhwV7MIVq05B+I3je64EV6EkgHSVE6TFz5dRf5YN8AX8Wj1lrX6jreMW09BxUntCrxDXEMyVdRP9QMa/3s6mE8zilxNpqmORP6Yjo6tZEGJ3+WPY3SdTo3CswRl09B98FqOYkjyv8ATAChaig8sEssfCxwL5nRP7UcUZ2KybmPrjWvXPiANhpQf6R/HEVbJhswJJs2N6lMAiJlmJwQYSJDxirIAnngbVcQTJ2m3mf54P5fJpU+Mbc7/wAcVeJtSBKqikeEfD5nDQShxssdIE2p0/sDhV47mCzUhz7pIIN7gk25zOH7O1FDEGmrQqiCOYURt54Vu1XDRTrUnCroakpCkCVK6ZXysRjPqwQhIhVqgvi1ZqjknUZSmdzuaYuIvvinlcq7yTVqgiQBJO20Hpi1nq6+FmWfAlhy8MTE3jyxBQzbPqADQSBGxPsLzFzjzGZiSYyl64jTw/jZyiSlMamU62qMzflGmGPKZtHTbBynwcVEXMU2ptWa7MV1L4QPChkR8O9/O2EjMVWsGpMWGwNouIJPrAw+8IzbdxS7y57sgKoEQAQABE7e+Crma8W5+sG0cuFXWysxO8kRvFxEgG0XOJqOXJJbStONztYNq6eMcuuKteqiAqWLQSSajGRewtaQPLcTE4lyOURWB1KdZYqYlrKZ2MxA3jebWxbca5nHrCnCCNTFphwCkrYEzcG3Lff2xaz3C+8UhjKEFdJtq9Yi+/UYXuJcbaiAdBYftAjabklh68vbBOt3TEuSWbTIDFmUA89E6Z+8npioorFPWB6uQVHqGnTFTu7b8gvImTu0eePcsFcS1KlIt8ajb94A++2J8izB0VFEFWYlEgDmJUsCesevIYIZU6QQAnxE7vz6wCJxEYwTGDRIoZJ28V+pEATyM2t7DniUcMLBwpOszawmb3abyb+5wZtBABuN1MdLXup6+u+I9Lc22PO/sb294x451DH3TwjnY9OIvHh7ArPhFhEkG0An7b4kzOUZo0qWI3NvF6jkRthjqIZABGojYk8vqMR18n4fEpnnpMRziSMcNU3eU9sY9Yt0ZVvCpVo6n325CesYucD4mKVdKjWH7PUW+XIz6YOqJEFT/rI+hHPzvivUqgAhQoI/bYW6HcwNvpg+PusV9YV1bA2ByPfB61pqv4SJLGd9yRNwcVqFeoKqskTqtEQbQZBO8DmcE6LifGEVm3jmNt/5e+KufyC03LB4BtJ5TJg3vv8ALFVzWdpEvj1O96Iq+fjCOcqvVo1lBp6jTlm1EaQrahB2Mk9fynHuey1VaNJ/jInWsg2gaSLbxH0wEbPOGPdgFTGoi5MXtyiSbemCmc4jKhXldUzB3J6x9J54pTLRqb/GUrZ61KAzMAMwHxhri1rsJ+QiOeJ6Wa72pVcBaYN1AIXncD1jA6kAzG5hZ0x5AQSYuDGJsuAsmYESbc7x6XONg04c2e8gzWKkgysM3ivuBO9+vkPPFbM1/BcyR53GL+VqXIMMNiI5+v0xDm6NOw1G/QT722whG01VxQ9cEQHEs34jEXhjPsDvHn/PDL2XtUpwZufrgc+WVPykSItN/wCI/hgx2dpwyAbfxxfTAlhHLgjpLBvWf1P6YlzDnvAJ54np8PJd2Gw3JxT0zXA88eh0k495LL66aDBXw00JN4xU4UYpjGnG6kUT546CQtxE94AoFxJgDn/LGVKS1mO8xbbAM1oZ28oxtwrMmWb0++GEELZlKdIG2rzJ2jC9TqqSjAQCRI9B/GcQ9o8+QDf8pwK4VmC1On+8PucNu5qdUbeM53R3zKADtI8hhG7a5ssyFj+VD81E/bB3j2YINT1OFftW4Zqak7okR6YzapztI7TlEG55bIwGo6B4um/LHuXzWkHSjM5lZHhtB2EEmRYxHzxpRrMoQEwpQ77SCel8Xi0FbAahJ0m1o6b/AH2BjHlOSpoiOGKnpNkanTPipNqi34japAFxpB0/L5Ytr4jAFWlAm9aqYHqxCyZmD5+mNWDKSFZSoIuARMb33BxfydUEyVLKPFE2kg38/vYbYg2ciEaluhFfxCVGjTppYawCCC5Um+9zJJED3nGlfjZI0KhCyCYJJm9/UmDJONe4eroFgqpvE/8Ax2HP64jr5cKPCoMbeXmdhhW1ouhJ5deiGl5lvMZ2mx0LTkFZaVtExckXEfpjXMZ2mlBu6ME2WOcmLDct5kTOKSU2JGrxQZvP0v8A1zxlPOooCQKkSQzKPCJm5EAeXri2PVoRzCmuxkc9YTV5YKDudPw6hJtPMA+Z5TtgnT4DSaTZ5O5IG4H0/wCOWFc50sCAfC1zEgWgTAFx0xWp8SzAtSqAILDUW5dLbYdNYCeVgGsBPSEM1naawYktsZ9ARz8vvjzL5imSAgHv5+m5+eKvEeJ5eoFVAtM2mOsyfPr88WK3D0MVDJUXC6jcWiSTb2xjXRK3Ct85n9lxtwrQgm5AEjzIYfKf6vinm6U21MTPQgAdNthi5wTUocaTU0rIUOoPUbkdDbl541/v9JaLtUX8SFIXVvrkiDOwEGZ5RzwuPSMtNYqBNGVN2JDl6WoywIMGIkxa/Mwf1xMcsuoAs43gWvbmDtfpgVxXi5APcMoFyJMEwLgkDSb2F8Bs3nqvdoz1O8kMWvZCCYWRzgA78xhxpmdrNAe4/wAcSh0rM3NfA/6jk9KgyTqFjAJSYYczp5edsRvwI1aZUjeIKCQPYjy5/pgR2VrHTRKAguWJvIARiAb3OxF53ODva3tI6KiFj4oB/wBQP6Rj1E/DcWwNdffvuN4SqaAia/B6qMwWGKk6gjTZdzyiPP6YtVuD5mmi1HpvoNhzPuASRyGL3YHJLmK9V6n+CQ7OQYkMdgR1x0/gfaKjmVr0hTASkp0gMwsltwZ5Y0JpyVu5UvRqpxnMu4OojTA5ggHl88aU8z3hAG8frA/rniPtBnYzFbu2ZQzhhDGfEuprzJu32w5f2W8VqVMwKD12h0ITUdQDfEIkyNjhQ3noxz6bAgBIUEFvOxuQf6OKNdSI02iZIO/PoOuOq9sMjmqSVyniUrI0Ha1zG+45Y5dwniNVMzTJY2PU/snz88E4VVhzdyanqZlNmMeL2wz8Ayo1qTJJEmTzJ/hilxLizNmcuJMayWvY3HxDnYHHSXz1NAAKaXUH4RznGjGoBMDGA87StpRbbmB98AcvkyHmOeHdeKAgyqyPIcv54Tc3xlkqOQeYMbb77YoagBMcsokIuIePJNNR54X62aYhX1PoZZXxsL8wYNyP1xEeJMSZvpHO/wDVz9MCGT9z4STzON8qogx1GA1fiDagPTFx8+y6QLCeWCKnG5T7Q5UkmAdumIeH5MqqT1H3xma4q7mASJt/7sEchxdwIkkBV+rEH7YIom4LMHcfnU/vgF2lmFABtTU7Tyw618+umrNNNSxB0iZLhZ+uFrjnEIqgHUBEiDGnV0sYAKj5kYz6tRtuMnJqKlTLM6UxpgQbn12tvvgnw3I111AUnZQRbS0f+4xHz58sRrxrSqxVrNMm7QZhhCySQLk8jcdMNvA81UaVUEKFLLG5ggAzaSJ9r+mPNycjmaVx7jRlDK8MqMwFf8JCBM3b2E+Yv/DBNqtBYFNlCzpUTJMdbkHccrYsdkeHU6paozTpIBBY+ECrPODZTy3jEOd4cf7xXpD/APGFYzM7A7X8wB/DGRsCtYMLaRGWjNDnQiw7NvFOwOq8FmIgT5A849Atbj9HU2s6iIAWDE/15eeDefZEoUWeCFqEb76ixINxyI3wA7QZSlXYsngKqsAC12MkkA6iFBMTjk0eHrIn8Pw9hzMocRp1SQEgSFMtESY6xE85taeWMzfEFQf4ahf2Cyx1uRMkjrjfIcIAyjlVdqgr6AQAZEAz5CdV5G+KWdrpZSoJYkR+7F48zO8W9Ri3siA1/ZgXSYh2+pkA4xVqkhEIAUnr1MnkfTywwUqLBVDQp0iQAIFuU3wIyZ05epUSFZm0KABI6k2ldxB8vSWDI9l6lVA7JTk//s1avf8AEHOTtzxPOmPGBfAk8+FFUVxAlLg9NJd5mJKkBZtvHITNt8R5ntDWVh3Z8EXCzFiBadhvyHrtghWrFTqqKoPNjAAn1je/LAeo4Mkx8PhMyD59NyfLC4hustzFRVcljyO0PcJr06qPUFQhkQ6Q2oSwEsFA2ASSdtxgDVcfGzQo+GmTPWQAPhH6D5QZLMICT3oFzAkSZI6Nbf5fTXMsxVhfQbjwjeW/N6Xt54tVGqmmwDW0D6SROPTI0BAN2gEE8pYgQP5YZ+yFClX7ta9NGJ8ROldi1jGmDK9eeFbg2b7tagUFgVvAnoRNvXDP2SX8QttpQ72PhU8uQvjVp2QZKIgy5OKj/k89l6TaUoUtKKY8C2uLfU4D8Y7RrVzVOj3SsCgaxKkG9oBgi3PACpxCErNOzEfRz/DAlK5/vmv9lUHzpycem2QcVM4SdCbtFQpU2RaQG0kW3meUDBDsln8qo1IgU1JBMAn5xfHIeIZpjqiZJn6xi9wXi5VVEixNp8hgeMpNGd4ZqF/7QaPd5zT3VNlZAytoXxWkCItsb+18AuC8bFKtrSlTDUyW2/Zkt1ggKTNtjhs7TMK/D6NfdqLMh/dYH9cc64JmtVfuzfWHBM7zTqC/X4sZswIeUxAVOx9mu3CZt9LBQbWJBN7G0WE+d/LFPtPwjJBjUFIBgRJUkc+kxt5Y5n2Brp/f8uBsSwb3Dbchy+WOkdqeHv3baTqHTnvi+Ft6WYrrtbie5XsZltSVnqOQoMAMNmuJt0wxZFctWJCgyggSdwMLearslIAyJAHyGKnZPNt3vtigqCjGviGdpUFIREnzE/fAZDl666qlFC0kWkW9ARgRxzNnWwPU4rcMr2IxxM4CMv8AeqKlaIpLoBsCTb64kzDZYaoorNpubzPn5YWmqkVR5fwxI1Ri1Tn4RgXDUP5CpQhqhop4b7eXnjXJVsvmbVKSqeRXw/bAurTcZWwJLHkOmKfA6dTULEe2Dc6oefs/lKLINBY7mWNgotEecYi4FnaOosKSfFpURNljrvc4scXouXYgG1Mjbmf+MB+A8MrBUJpv+Ynwnm38BhxFML8R4jR7y9NILAEQIN+fvfCv20fKpJCbRyH+ab6S3L6nFfj1dlYKysvjHxSOfmMVOOVKbd8XLW2CxMljiTvuQgiHYARUocLymXqOukCBvqKD5HTf39MVl446O7Ups2lQALr4jMxyCrv+mB9DNqhJVQsQTJF/bY4gy1UQ95GliPXQwF/LVjymF9ZpWxCvAu2VfLMY0FSCCukRfy2+eC2Y7ZVK5Ysys9TSrALpUBZm56hiMJtKlItpPTxAfrODGX4OrHxVdAKzqNgTF4JMc9rzOI5VxjkwZMgA5JqF3qM1J2BUaQDp3m5ViCRMgem+CdPgppoKhdNIIkLGrwzMNsD7c8Xey/ZylToanK1FbWGSJn/Nf4rDy3IwwVKOXFMItNAq6jZBqY2A0kLv0vieN0JoGaceNQtic3y+cepSd1kKCYC35EbmZJ57evSDJ0u9nW2kajOqOkgQRMGR52wz57PIMp/dQYdCuqZlpZSwMASpuNhPOZwEzOX11CYkA3AUQCYgNA6aeXMepuzLfHWZ8lWAOss5ugtCkCzhQSdFIQCQDGpyI6T54FHN5qr4w9WDsVhQfMCcNC0KVJEAoXqBmZ3AaLi7TsDECCB0xBmakmZqCQDFOmHUT58vS/K+JZGUNtrn5yTFd20j+4O4hxFmKiop0XEHcW53g354qs57qVHim5gXEE7ROxB541q1CxJKHSepB+84mfNQYKgwBz2gRy2/lgY8W1RUGLHtUUJBmc8CimFkgEmCCJJ2O625jzwPz2YUqNLMhED4yZN7zAt1BnFyvmri32vvew8sD6rT+UGAb+/rOLpjCjiV2AG5B/fGMKCSSeW5O3TDh2Ry2ZPel1YjuyBDB9zG6k3v9MUuwuRqvmlYUGZRcsKbdB+blc+tjjs9ZRTomkQiMRCqXe17SQTFo5434NOD5jJZX5qpyDO0Kq5Yq6uCzN8QP+UfxxXqZdxmHIUxaPCbwpG8Y62KrsqhtDLJJDeKZmBt98Bc5kqIqlgGQuDPigAyNvCYtJxdtLfeTDzmVes6MspcG0gjnOx3xsM5ppg6Yk72mwE+mGfi3DUUFl1ViTsCJAHWUjnj3/6cWsgFKmUZRq1PdfkFubdMZzpGvgyoy8TbgmdL8PzaTcJqHthA4TXBzKEwDqjbyjHUuAdma1NKqkBg6EWUrvtYgTjmQ4HmaWZVDQfUrD8psB6Y7LiPlgTabl7+zQhc4GYA6RaQNzz9Yx2/LZ1fEdIkbWxw7sXlaiZjxqVINwwg/I46vQJg+YxowCsc7J6pNmOMax4gDPUYg4ay96QFA84xVyOS1sAxgC5ww5XukPwr5nnh4kV+0nBmc6kBM7iJxBwjs7W3KQPO2G/PcUVW0gCI3xFV4zpSRjqE6zBOX7L1DV1MBp9Rhlp0BSXwKs84icAl48xfTuNJJ53xLwTOVGrMQhgAgwDEz8sGgIOYR4nxQqhsQYwmf9YqNVN7AYfM/mGi6SIvIwCpZikXvRp356RjhOg8cTbSCR57YB8R7RsoGkkEqxEW/Lg5nuI0qk0xTVd4I3HSMcx4gxBAJB0I4IJ3gATgu5UQqoJnQeDVcxmn7uqrd26/Ey6gDpsQfWMJ/b/K1KT1FqUwg1DZY1DqIAnF3hXaZqJARjpNE2J6e/LacNlHiFHiVFsrUbQ7IDTc3F+TTeJgW8sK/nUi4BatdTl1IUlkkUwpX9kEmQbCQSDMYhymfVfgIVuUKtvn/Xrj1uCNRrtSrpDI0NPl08iIIOG3hHEqNNe7agKiD9o6TY8on5TbHjOQvFczZatFqh2mqg2dT/lKLH23jqYxNW47WfxKgbqDSU7zt4TFgOk4NZnNJSYkUBJJg6ja5ubEzy9h7083x1iApp2/yGOQ8gbYj4zk0q8fvIM+S6VeP1uCMz2kzNlAK6RAsRAmbdL/ADwV4Vxuowmq5kCAOQ9PF/H0wN4vWZwPAu++on5/y25Yk4VTsdMTF5LrM7AAGD7+eCwDJZEZWFbmEI5ju1cOsa2uSACwjn8o88C0zlRi2kFibWF+fTeQPpiShU0nxDu0BgzGn0mxM3HvvbFpeNIspRRAzC7HcWgBelgOu+Eax0W4uSyfKtmRZXNvTFMnWGUj4gxizDYySviHh9sNtKuzSVVd7/Et4HIH0/lgHwTLHMw1QwqGSOpFxzmfM9MHKNRUEMpE3AUNsesGA38sQyOpaitmZsmUbtpUXFqnT1HSFPMzO0evO+I61AwDp0mbDWOthdREgYJ94lNrqyWGxVZ25BbfMYH5jNqRqLRJNoW09RG9heeXrjQuVmbjpNXibjxKNdgPjUhjsNUkmNyALD064vdm+zzZysaSCFABqXICqT8jecCadb8QajqgiVgeIDlJBmRbD6e1y5Kk60aZALwwkTLLIjw3Ag7nHpYUHVjOdiOkZ+B91QpvANNaZNKkQJBCx4j4R4ixN/LCpRZ69e7sVZ4v4TdgJBIg4krcfajl6bO1V3/DYyywwrK5kiD8MbT72xc7FUqRArF3DOoKFiG6+Qg749EEEgCQquTGOlXpsppIp00j1Ekmbm2++A+S8KVajU1Gt4lnBAABkxc2vt54kbOqquikeLxFtImWsPvgdxfNUqGXE1NRawJUGBJBJBPMn79cOeBcFQPQ43TzNRqIpUlIkKNRJYidhpG8DB7h+TOjSFWTaA4X8p3Bg88crqZwd+4U3LMBpVEBF7Hr0x2Dg2YSpRpO7MCqjVIVjYESGtfGfTuWu+sfIu2COK56pQKSSIsIYEG4HLzOLKcQGa3MOoBBPOMAOO1ErhdDMNI1GY/MTH1A+eNuBUlDA6mMAbR/QxXebrtBtFS3wrL/AIpDmQJ0kcsOGWfShjAehkKdN7s177fzwzZDIU6i+FjY3t/PCmGVcpl3YsTaTacVqqRUCk/mk+2DHEl7pSQeWFbhZYl3N7H64EMj4rmQalpxW4jmvCAMS0uHuzMxtiPP5Bjt06YEM04K4LkkTaPth7y+YpU9lgnfClwvh7AgERzmMWuLsRseUYIgMM5jiqMwAYj7HGU+F0WaVZgY2tHthBrZsiqt+eG7hxLFTqiOXXDCLUoZzgaUy1TxEHbxDmb264S+P8HprUJJY02RvEpFjIttvBBw3cT0lnpOzBX2YcoOB2QRCa1FyXEBXVosY8LCPXTPkOtmKhhU4GuYkZ3h+koEckGm0TAm0mCbHEHC+INTdIYggQZPr084+WGipwBCEmoVAZlXnGpTuDuMC+KUalF1dHUlRDg222kGx+E+2MrYyp3SgYHidA7Wdm14llVzmXOmvTWKitbVHnt5iRsccvyuWIsayp5EIZIE2MQQOuOw9g+1VMd5SamiqRIAEb2IM7++OZ/2m8CTJ5tTQ/wK6hkH7N7rN9j8sQ1WFj5h84Ev0g1K1IMjqGZwQYMlQD12F7GeePK7AyEJJBAYU+vWWEdbCN8D8zxFna0knfy5GCR5TinWVzEBT8vfa28489UNW3WOobb5oWKvU0szE8gCwZvMkTbltjwU4cFTZUJPh536nkLwDgTQo1SSQSL+WLtHLuRcuBeWkR0Nv5YJAHFwGhxc1zlV3tIKgAbXPM+EYKcA4B3jFnXSimNBJ1MbckMxz5cvPFzshQ8T1CNoAJNmLfEL2n13wZqtTCvA0s1riATzj3gW3tjLlzFTsWY82cqSiiXK2bCqseE7xCgmOpnSBEfPAuvxCiGOrUpnZWP/AIsAf+MaN3gplnJsf2SLG4BsAYmP+cCtcb6j6Efwxnx4lmVMI7mUq1bVENeQZMmAdhtbfEDZ5QolZAtaLz5kEjD6vZKira2aJER1O5Mnrf2xRr9lKLEKtRekKInpffcnbqOmLJ+Iabpf0M9Nc+FR1ijw7MBq1ESfFJaYNyxB5eX1xt2gqAPUuGBqE+EQbaheRh2y/BPxArBClMKKU20xvt1v88Bc92ONRC5OmoZIQ6YHkWmx3N8bj+I6cLQaEZcZN3POLJNOxlSlODGwVW3jaJOD+XtQpd02pIgCDIgRe55knAHN5Cp3GgGLBZBnn1Fo98FeDs6UVCEz8rFp9dhj08epxE3faEoahfJ8TKBgDy+wH6nCR2t4u1TMEb6QoE+oOOkNRoPRL1JWppMwQJjckR6YSOL9maTVNSvUJa8Wtyja+2KZ8y7aDCDGvPSJFZBUl2chifyiYmTO8nD92C4k1KiUO5MEHpfCMOC1A+nSesxymBNt+eHzgXBT3Ku1SDJBGnYLN974hpW88rlHlk/CM937uJWnpsGCiYUScEsnWp6O93kkQYuJjkMC+AcMpoK7MzcwCI/n0xpoIp00Exq/8hjaLrmQodo0UVpVnBJYEnTAIIH0w0ZChTpiFmfM4UeA5NgylvCJJv5+W+GTLZZ2aQQR5HHGCTcRNIg94DHriHK0aGgBRY+eKfGqbt4VuRuAR9sacPoOq+IEeo6YE6FBlqKgteOpwp8U4z4op2UkchPri32iz5C6BhPzDkuowIwEe+HcSUhVNyRJsOc484tkpUsDPlhe4TV/GYdI+gwzl5GDBOdZw/jLf838MNuUqwy4W+0GSK11YbE/rhgyy+JMcvWEwH2uWrq1KrEAGSBtscD8nXUZqm5aO+pgNOxMAfoDOGPtBMQJ3H3wEzXC2qBQzRoMqACxF/WB9cc3HMKgniMHaHgoK6lqbwI3g35/Mf8AOFfinD++y2tHBYKDcQTp6zz3+eGRTU7k09MgxpZmggiPLyHvhfzJp0ppgB2MzLHwzvMGLSLW/imTNjo8x1wuOognhOfitIMSsW8wMGO1FcZnhqk/FRc3PINv9ZwAyvDH7zwS2238MXaJZadamwIubER1wiNuQjsYGFGAuE0Q8oXXe4G59D/X64NUuEKFliI6yflJOFGhXam09D5fLBvI51iNdS1NDEAWBIMAkDe3THjZkyXaniJnx5CbU8QlluEAAanBSdgeg6nr+uNquTogC9xuI8r6duf3wIzeZpuZSBPJqhIHUkbj7Yt9l+DLmKlyoCwGIaCddgqmTqkBz7eeIlWC73Yj4SXhsBvdiPv4xn7L8NcUH06ghusmTed5gbAW98UK/FjQdkY3PIkXixvMexnl64b8xVWjSNJCYUCBe1uvP1wpjMUnH4zhixIVSoqGOunTqQi5sdheMY0y+MzMV4+slvDEtV3LQ4kzyQJAmTpN46HZhaLXnpzD5rPrqJZghNyurY+98Xc09JF0KZWOpAnaBv4rcz+bC94GJIpA33v63gjri+PEvYcRMeJDdDiN+VrvUE1GFuRBUNzgExbcdfex9y9aapUEsFv47FJjfkd+Rk3wIytcqviDKrSQCYO4+GwsTPP74G8SzOkHu1TRIIt4zc7jT5m/UE3xL2WyQI3geYqJ0DMcTATxi/UACfQj+vnipluMCodANvv09fXHPG4i7KEHhBMCLdOg++CfBWioKaMZPxE3iN7df688S/45VBJkzo65Y8xszed0m4t06xAvyPO55YkrZxdMk78sKnHO9VoIlSY+IHnM8vX/AJxIuZMSWGlRD228ydgfP+GHOlBAKmU8Fv8AFusPf39WiWnfTJx5meIaADHhG5/T1nALv5IY7AiIi8+XM7fX0xazPElhQyarCSZkHYi2w5zPPyGB7Nz+s7wGHe4Ryecp1BqQfrsZ5e/zxYbiekaQFiDIiw+UffAailMKRTMG8eRm09R/HGUAPz3n8vUeR+R/S5xRU8M2CRHVnS+eIR/6gb0xTLAmCwa/LZY22588HeGcXy1FCCSKmwYiSPSJjAGvU/DYJ8cxY33Ex1I+84AcZpt3K6AdRtItAg6oPnBtc49HDrsoIF+6aUdHHm+MceG8XhnGoMGJIYi8aQdupIxep9rRSQgIf3iY/THMmougCksYJkssSBDevzwVosBSCsoJ3joReLWO9sXXXMg55swsuMd4zZPtKFfVpYlucj+jhir9uaKoAVcnntt13xzpswQRHSxifobE2J5/fErVVQfiuhcwJ2Nz+eF0g9BIm9sH29q6TgoMas3m6NcakaAACQ1iNot/DAXiFSnSYMfFe4GBuVCu58WkC4LBtJhRBDLItPOLnERDDUxZHkGCjKw3j5+uJPrspQcVOZaW4zZCvRU97qI1gmDeI2HvjYdpQBMGfP8Ar3wq9/qYAEEbQOUb/wDPnjRHZgDNuQm8+24+e+Jtq87dDUmA56dI0Zzi9OtG29vmMFc3m6VBQzuqxsCYJ9t8IT5NCR4ypFybNMbem36Ys5PgDZvUy1tLKdLB6eq8Tvq5iDjTpNVlclepnYyCfNLWf7WIWMN4Tf8Aw2aP9oHvPW+Kj9skUQOXKIk+s/p/OHO/2eZgHUaoJYz/AIZH3xDS/s4zBb4lIF7W+4gfXGjJjzP1E1JmRfSYOznamrWkBfisIJCgeaix/wBROC3CaL1F2Ei0xAN+XL2wQy3ZN6She61XuWjltsdsSVi6Mo0+EXMLta+3vjz85zBaVD8Qak31Tf4cmScN4ctKWYySZKm087mZ687+mC+ZzFJ0AdNbExeZE7ANv7YV6vFQeocEwDItc6vMfTGiZlgxVXEyXc7xtz9cYN2oHViPp/E8zI2ZidxqGz2byeoM1PxRdNRI9x1vv8sS0OD5JdSBSQ1ygLH3jc/O3zwA4fXNSoU8Re+piTHSB7HbBmhSFMqtLUWKwSCRcnfz9ycQOPITtbIb/eJ4eUnach+cmp9kcqUB7uADBJYg9b6idXy6Yt5LhtLKqtFahhvFLqIiJIJgCd7dBOF7/rB716bsX0IzKTDS0kAGBsJHX3wwZrMijoTvBqqKSA0EEQDKnYQZ326bYr7NkK0zmasemyMo3MffKPaHiDIjuJ/ZBGkBp5X3EmQP54WeG00GirVq3mDSACmTaJk8/SfmCTz2eYkroR3HmZNriV0lSANxbbfmGzDKVM5dVYaiWBaLwAQQNRJLHdhEHFsOPaK/WVCDpfX7+6h9aFMrrCqCTYGT5z8RAnlfynnilXoKWPhPupv53BPt9Bhe4dUYPAnQRNm2iDq0TztvvIPTGZ7MVNZ0u4HmX58xBgzvOKDCyseYg07Kx80ce0OWNNlJgapjznTvAso5Dn5YG0uzleuQwaoaZFiFM2A8PhsvI+MD9cWeNCtUcla2XB8KrrqEaYAuCwAJkT7+Qxt2cy3EMrV76nVTMLGkpSrowYXjUGsApMzE8ticWwYGoEzXsUMTfEWeI5LuHK1WQVF5AnYzeDB1b7/zxRoZkCnIPjubAc+vMC/LHX+JU8xWy9OpWpqat+8Sky3E2JALA8rAMQZg4WstkcpVqk1so9NzuWQhT1JAKj1MXONPsxujBam6i3w7jtOCKyhgBsSZn3xYocTy0BdWnUBqtJN4+IXJtzAtF8OuS7M0Kyg5daFt9eWk/wDyYH6HzxNQyNemwU06YE2bugqgRItpsR0nDj8OU95DdjrgRQfMU4PdoYbkASSY5dSbfPFPLcPzZJUZetMAAMkTz3MC364dM92szVF9Pd13QMVLLRYC2zKSSGHSMUc9oqku1XSXvJnUbCIAEyLTOJNpkx8XZ+/3lsWLcOYs0OC5skKKRmTrhh4L3DdDvtIvvvhipcFrsFlVMTsy+GZsb8p5dMVMjwSgukrmULHYmqQeVtMDnFupOLPEuFVqgXL0QXJMsdTKq+asw6flEx7xiT4FYcyzYFPWaVezuc1qABDE+LUYF58fQE8/IYv0Mn3RC1NDOu5VpEi8qed+sYX8/wAfzmVcpUStTVOfxg9LkQAd/lgLkOPNVzEOwpLUfxFbaQfW0nqeuIZ8BZaTiZdRpWKjwjD3FDT1gOCdyCpFzIEbX3I9xjFpB2DLJAFzYgFY3kfW2B3GOIU8uSiy4uUYMGgzcHqB9bTgb2Z4o5rJSkw7AGPPc354X2ZwtDmTOmyhaHJjqcmHphmdTaAYMib7ETE2meeKNTs7RMB3rooG40xJ3N1sb/1GD/G80tJFIpaE2LEiTcCWMzI+mFyvm6JqS+jvD8IkneIJCyOU/wBHB06HGTf+pfFhZLBMIUeH06RhXJABtMHYc4g7ATgj/wBKoJZVBt4uh3J1fFgFRzIkHVMSTIYACLmG8Q5EAmNuV8TDPKCNLrBFgCCbC8Sb3i2+FGoYNwOsyNmbdR5hbOcFVipRVUCNZVQGMmwnpMk7mYtgLxtKSUx3ZAghfFN46EzPP54uVM+UmQzMSD4ASRsJEAkjlbFSjTp1PCtA3E/iBwJ3/ZMH7fXGguch5FTXjyB1/SLNbNzUW8mIYC1iep23AAg/fDxw6itBF0VFUs3eVJTUzD8wswgxzIMRgdm+zyuy1VpAVKbAFIJRxsJFp57EHrgzxXOSv4iA+HSQix0sqkz7Xx3j48QJB8wrjvFysq8LUu5Lj1N5BX5id/Lr6dcFxWy++tR1jV//AFjmlfOxUUKlSkCbEKQeckkm5ny5bYmp5oLqNWpy2XSS0ATYx6b4rp/xDUCtxBv9f9SSqOA06RppMoKguPKf4kfTHmdR7GnSttYAkeZLH9MIA4jlqpgVzTbkRpEjax1W9MNvD8qyqCcw5Hmo/jj2UzeIOPpAVCmKVbiFOidNZLEmVrBtW5MqNDKQZibYmjhtYDSlNCR8SE05E3t4dQ25HDfmnoAeNyzRYf1+uBuXOTN+6RpIEMotO5AJN7YwZcaoaLfOaDn45WLuWydDKtVZ8vnW06o/CbTG0zt5zq25TgNxLtaveFFpfhqfCNccuZAN8PeZ7Qd2+imK1TrpJGn3tJ8htbBk1VcgsCRb4ocHaRfC+x4cznaQSJMuKBZZzbs3l8tXroVV6TwxBVg1MBJLMdarpAubTj2vxynVqO50rSpMEpGwAQcwoOoEgC37vMklk41xXhtGq61ecq60cuik/CdJcBdSyLiYMwZAjAzN5/hFRJFOoCLwKagzzto0A7CxMwMRfTqD5m/n+rmkNa1t6/fulH++tUp/hSxNtBAAgmLtcAEC/qb4ppwDOINTU9VI+L8ACoTO8KJIMW1FbDbEecWkQWVIVNJ8T+xBEAT0PrYg28yudy1PSZra9/CzEyLkAeEcwOWM3hhb2x1wpRsQk2QrOAlOjUp6kAP4ZTa3SLgDcj5aZJ8N7FkpNUHVJ28UDkCQsT5csUsl2qrNK06lT9lTVIZQYFiNMAEGOlvPBSvx2msBiS0XKIADvcAGBjBqHzJws8nWh8XGNuvu5+fIljm3ouBmb3/0D7nGYzHrnt+09MdDIKXxJ/p++DtD4l/dP6Y9xmNGn9UGf0xu4PsfbArtFv7/AKYzGY9Np5/ec8q/44/eODNT4B/XMYzGY81u89FO0JZT8vt9zgrS+MfvfpjMZiyej5RT1lWr8Ten6HCQ/wDj1P3j91xmMxnPWdFrOfF8/wBMen4l/eTGYzEjKwhx34m/7bf7RgZwr/1K+p/XGYzET6T8Yr+g/GMGQ+D3b/diyu6e3+1sZjMYz6/v3zzG9ZlvgH+KP9P+1sN9Ldv3z/44zGY9TRdfif4nHqZon5vf9cL/AGi3p/8Ac/8AFsZjMeLrP+19/oYO4++0FZ7b3wVofm/7Y+7YzGY1fh35glcfUft/5BPA/wD1I/d/UYZ8xzxmMx7ej/KhPaCcr/ht6t92wEyXxN/p/XGYzHm670/CaM3ohLg/5vf9MEK/+Lk/3v1x7jMJovWP3H8yyflGc27Tf+qzH/eqf7zixwDap6f+Qx7jMaH7x16CEaWx/dP+4YXKHP0P2x7jMKI0P9j9h/3f/A4bWxmMx5mq/NP7TydX+b8B/c/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 descr="data:image/jpeg;base64,/9j/4AAQSkZJRgABAQAAAQABAAD/2wCEAAkGBxQTEhUUExQWFhUXGR4bGBgYGB0cHxoiGhwbIB0dHB0fHiggGhwlIBwcITEkJSorLy4uHh8zODMsNygtLisBCgoKDg0OGxAQGzQkICYsLy8sNDQ0NCwsNCwsLywvLDQvLyw0LCwsLCwsLCwsLC8sLCwsLCwsLCwsNCwsLCwsLP/AABEIALEBHAMBIgACEQEDEQH/xAAbAAACAgMBAAAAAAAAAAAAAAAFBgMEAAIHAf/EAEMQAAIBAgQDBgQDBQcDAwUAAAECEQMhAAQSMQVBUQYTImFxgTKRobEjQsFSctHh8AcUM2KCsvEVc8I0kqIWJENT0v/EABoBAAMBAQEBAAAAAAAAAAAAAAECAwQABQb/xAAxEQACAgEDAgMGBgIDAAAAAAABAgARAwQSITFBEyIyFGGBkaHwBTNRcbHBQuEVNNH/2gAMAwEAAhEDEQA/AEJ6lYosiTYSbmbxYD1G5xNmahy8ErqJAlrgiTygTcGMM3F+CBF8B0EKS2kCLAzbaY5bz64T61IvBdu80kERGkwZPmTyuP5w8Nb90k+IIa7Rky1d6gVhZehAMG8Ac1Nr2m8+qvxnMPVqs4DJTB0sSI0kfEIPP16+uLWQ44S6qpA1EiYgje3Q+vpjfM5sVXhH/wAVRqGkXMg2BFtiIM+k4RcYRuBIhNrcCeCFgLUFQaj8fuSVECYFyJEe+DWVz8IWADKbMwhjtcQNJjpE8sBOH8ENQM6nSbBATcxvynnPli1lqRDeJIqgQynSqsFg6hEagD1NpEzhMqIeOpnOimbcazTBQVQqkEioCBcEWJiecgb353xV4dm2a8+E8yQIjn0I8r/XBLjWYWpRIqyWjUBLFRBWdPnB2mMC2yiwmivUq2GrUxIBi4H5ZkbHaRexwMYAXkVJbF29J7Ick6067WI/zCbxOJkq6SoLMCLwsQw/ZF56H33xRrhNQcCWEmJ5bmLQDt+m2JUGqVLGwuYmIBhTcA+c9BGGIuAKIaSow8YFNkNyykTsdxziRfcnliHK8QqbkkiBsCPle/PztirwqoLQ9OxuEmGBmR4h6W9bnnI1WmKhGp1iWCxA9ZIiJ/T3icakkMJJ0BJBEizWXSpdXIabhhBJiREjxHl8sWeG5nQvUMATqEyYEiOUR06YH5nMU9SKKpJB2CrEna4gjfGme4h+J8UC0avedt/fCviLLtilCw2wnxfL1CpqUpLH05kTHKN/PGcCoVipK6hVBnwBpveWOw3N8QvmSwCoJYrPoJidoB5fPHRuwfZpqSnMO4TvlTwrvYzcbDp88aNDgZ+G6fdSmFSF80UuBdo85QrqR3jyQoV1YQS1wRfkN7b+WCXHkzaqaQBalX/KA0Uzr7xtJhdIJH5jBE2G+HvjGfWjDHxCwF7md5OF/jXHtBUKiAnclQYJ3iffHsLpgB1mgEwdwPhuWyxJzVSo7roNPuqnkJtupUi1746fku0NKoJC1FH+ddPykycIlHPUnYsVPgCmfCJJEnZR98Gm4pOXLmP4bxhzgSoQ5Eqdq/7U6eVZVp0e9liCS2nbeIBnAPtXxJKlFM3SVh3pnVUpglSbQRq8Pii+kiyyDAwpdpeENC1AysFEkWM3mRz9o98OX9nGeNSmgYf4ZMTykcsAYxZjFjUD1OGZhFemy6HaCzqhYMoFhYkTvbpywDIRFeiDoIKMHjYpeVnbmIMm+Oz5ziNPTcg2t0/hjnfaXhP95cs1cJc/CCTB2Bgry88A4SRYi7xM4lxNPwq1AzXUQzgKRqvOlfzEyB8JtblgdRrUVywo1NXeKGllv8RnmJsLHqOoAi/S7K0FoMzVn3ABVVDWOowTJEmLzNsD0yWWpU61SKjd3T1QWFzpnSSBeYF94kYmcGU83CHWaV6yU6WinGkEneJ6yJt0wo8Uqq8yCEmxDjxTeBIgmw9PPBqlnKdZNWoqQu8gAGCTY7ARE4Xc1wyr3h0tPUtPtJjHlDGQdzQbKayZLl8yxYCGAJA8LRte3Plc/bHQKXDadRAyZenfcmTeL78/5chgN2X7HBYr1mVzEqFYkREyRF/nbfFzinaYUx3VNF0DoCRzBJ84xqG1Fr9ZUUvEDZ6obqgUHYaSIkTA8gN4G18VeE5lRW1sZeNOobksfhjfl5xj3PZrwhkVm1H8oNuUE9ca8LpVAo1llOr2iRsImN/W+M7YwEsyRSlszXiddy3PQC0wY1afO2kbbmY6nezwakjUNbsQPzBbbWg32G+1vfEebpq8qjgt1IvYdYJ5HncnFtuEd3Rgm5UDcwdogfr64mTtQduYLpJ7xAUz4YJibKTG0iVmDzufLAfM52GgMzAc6Ykem4v6YuQAmldQYyOhJkidjY9flgY2aYEipqdgTJDsOdvpGCi3FRSYz8Q7Rd+XSNI7qoPCYBLKQs3jcySI5cxhe4SdDqrRJNjF99iZ/q2NuE5EqqPylpmYsPKYJmcNPFuFqWSqKUCmoIZWDS0x8O+mRBO439dBoqd3SaW8620RuKUNT1HWCAYLAACd7Afz9ca5TSj/AIgMT0N4I357D64JcNIWk6ORDajJ3JE8upscS5itSZqpCwzFgOoEee0kyfQDC32EfwlIq5byvGlICqxAkeIDSJAjncncRc2BxZpZ1HVvCaniJ03F+YEDmeu98LOZ4G4qpSmfEdtoABEeUH9ME61I0qn+Ie9ABgAKpE72t1+uFbGgkWwCrl/NGNKg2uzgGbdB5biAOUnz3ylJJ0KFQloAZTJ5XJJkQNh5e67nsx3NVmMs0mTpETyIIMHf7Yu0O0FMMlU0tQBMyNN4HSZvFyDthPAJ78SJwNddpNWyTK5Uuq7TPi0THIAX08jNuZi8C9n2ZRpqrqa58QG1oXy25csb53iKVqjMyWcAaf2oAG3r16Ykp5iiSCzMumNRYE6pUQbREDnB97YY7h6YSGHpEqVlalVKVC1z8SfWCSJgk8t5ti9x+i9EaNJKuNdEtpuGgkrBiOt+Y25VuOZRtQZpgGVm0qRaLC3n5YicFjDAkRI1EiBp6fTDCjVztvTcILyeV7wMHcgAwACLX3I3I5WGCdJacGQCBBOkzaCByuTfnGK7jSWGlbHbTBPn1jY41zNZSARAMyQBpFrQJ/XBPJhayfdJaWfKRodpB3BMedjtzx0Xsn2kqVIVnZgS4Gq8QVA+845w1JVDEgSYgxMSNxaPthh7KVR3qER8RuOcsmL6XNtah0JnNRHAnSU4glU0hVRXVn0g7QTsTG4xa4zkaYZIoaiSRqAJ04EZB6IRFYX1AgnlEXww0uMUnH4jAkHoRce+PWIiCU0yqlu7NNQDvAG+LudFClQYuPAouN9h02xboLSbxrz5/TEfF+E08xTZCxXVzF/ocKTGnIuM8aNSnqVEpyCQAJgQYn2vaMNfZnMOuUQCZeJPrvf0H1wZyvZPKZcFqrCpHOpECBFlH6zgmvHqK0wUELpkCALTAsOuFoziYn5yhmKjs3d1LmB4Tt/xPzxJleBZh792QJ/Nb74YM92qCJqAvyv64BN2tcmWNuQ85P8ADDgQXJuIcDzAoqmiTrk3H7QPXywtcco1KGSq94CAdIkAGfCqm+3XDJxHtKQogxKg28zhA7d9oax0U0dghWSPynncG3XHZGCKSZygkyhkR+GYWEKaWJiwGraee/zxLWyNXMEjXyAgG5i02H6GwHlgW+eYO6BVCazAIJgCCDF+X2OGfh+bI0NpIGlbi19wVvz/AKGPn2Qo3ulUxMWvtL68IqU6ULWqFYjTPMkC03F+mBec4NzNM2PibUYEcyCL+08/XDz3b1lJYspQTy0wD8ztyPI4GZjMo9ItOlJOov4eV7NHlfGxF982OB2EC0+HBaYVJKkndrfUc5Pl8hiDN8MqqXZApUgQBAi5tzPPBX/qQgAUnMW2F7E2No/lignEK7+CmiGR+3Gnp+UzeQCYHphmVSKMky2KMV67PTrQR8Q5dACT7yY2ww5tdarBtHxSYXn+U3PK/Tng5w7hNNwWZQSBZj4iZ2t13+eNeJZJYOmIAAgi15m0+Qwj4Ny8RGxggCLPCQodj3gvYQwMmY2A5R9Me5nIB2LEId7ib3MzPOZwIzXDQrMocgXkAi0iY8th0x5Sq1j8CeGbS8H5TiJTaaEYCuFEds4aeXalSVR3cFWQiWYwDqB2swjfc49qcXolKvdppNgCDdt94I1DVIN9o9cBavF6v97WqqqgUhQDcaTc2W5O5tc+2IZpf/dGdFR6i92G2UajqJ9BymfbALGjtMiXJPllPO5bQEbVCsWtvpgkRv8A5pFrYI5vII2Yy70TFN1VTrMHwgqxbqeZ5bemN+zmXoOhWo0GLEuwFrmJtvb2tzwK4qNI5KZNxF7GPfEkyNdCWYPVgiof44lBcxqp+Omolj18RFyTfw6R6R54XM0ddUjSQpLENtZtJEsbkCP4ThkyHB1fuTSrGHRizGDEAGDsSLxBOK/DcqKjhRADGOcDxAAxPn/xgHKwJM5kyigQOYH4P2XOYaqgrE6FDCfUwD74l43wtcuRT11RT0yQU/NGwJjr7YLZLPNlc0TTCEr4CdgQZMHyufTAvP1TWrNKxqayqSdxPh6j64sMnlis7KKrnpKmXzj0rqoLEBRrGowfivcHY9Y+eCHDURqR70An9qVE2gqBIP3mcSZ7hxprD2ZaepdItdlABI2Fz7+uPaGTU0RIOvxAGI8QAj5apI9PXE/EFWJwZl5IlPjPEXriWp6dOnSoOqANIa4A6Ti1laYMyLtpUeLYMTy3IjSDa0rj2nl9Sju7wCIJjYWIkXk29xjbhdVqdVwPCApJ1LLArAG1+f1xRmG0gfdSiedue8G53LaajKoNiLjlMTbHvGMtTYkIo0kCADIBi177wTHmcWMmvfO7WAClmJAETsbC+6gDaOVsVUXXVQO4A2kjb3O8W32vidmISegHXp8JWq1PCqiL2YdbDmOhwV7MIVq05B+I3je64EV6EkgHSVE6TFz5dRf5YN8AX8Wj1lrX6jreMW09BxUntCrxDXEMyVdRP9QMa/3s6mE8zilxNpqmORP6Yjo6tZEGJ3+WPY3SdTo3CswRl09B98FqOYkjyv8ATAChaig8sEssfCxwL5nRP7UcUZ2KybmPrjWvXPiANhpQf6R/HEVbJhswJJs2N6lMAiJlmJwQYSJDxirIAnngbVcQTJ2m3mf54P5fJpU+Mbc7/wAcVeJtSBKqikeEfD5nDQShxssdIE2p0/sDhV47mCzUhz7pIIN7gk25zOH7O1FDEGmrQqiCOYURt54Vu1XDRTrUnCroakpCkCVK6ZXysRjPqwQhIhVqgvi1ZqjknUZSmdzuaYuIvvinlcq7yTVqgiQBJO20Hpi1nq6+FmWfAlhy8MTE3jyxBQzbPqADQSBGxPsLzFzjzGZiSYyl64jTw/jZyiSlMamU62qMzflGmGPKZtHTbBynwcVEXMU2ptWa7MV1L4QPChkR8O9/O2EjMVWsGpMWGwNouIJPrAw+8IzbdxS7y57sgKoEQAQABE7e+Crma8W5+sG0cuFXWysxO8kRvFxEgG0XOJqOXJJbStONztYNq6eMcuuKteqiAqWLQSSajGRewtaQPLcTE4lyOURWB1KdZYqYlrKZ2MxA3jebWxbca5nHrCnCCNTFphwCkrYEzcG3Lff2xaz3C+8UhjKEFdJtq9Yi+/UYXuJcbaiAdBYftAjabklh68vbBOt3TEuSWbTIDFmUA89E6Z+8npioorFPWB6uQVHqGnTFTu7b8gvImTu0eePcsFcS1KlIt8ajb94A++2J8izB0VFEFWYlEgDmJUsCesevIYIZU6QQAnxE7vz6wCJxEYwTGDRIoZJ28V+pEATyM2t7DniUcMLBwpOszawmb3abyb+5wZtBABuN1MdLXup6+u+I9Lc22PO/sb294x451DH3TwjnY9OIvHh7ArPhFhEkG0An7b4kzOUZo0qWI3NvF6jkRthjqIZABGojYk8vqMR18n4fEpnnpMRziSMcNU3eU9sY9Yt0ZVvCpVo6n325CesYucD4mKVdKjWH7PUW+XIz6YOqJEFT/rI+hHPzvivUqgAhQoI/bYW6HcwNvpg+PusV9YV1bA2ByPfB61pqv4SJLGd9yRNwcVqFeoKqskTqtEQbQZBO8DmcE6LifGEVm3jmNt/5e+KufyC03LB4BtJ5TJg3vv8ALFVzWdpEvj1O96Iq+fjCOcqvVo1lBp6jTlm1EaQrahB2Mk9fynHuey1VaNJ/jInWsg2gaSLbxH0wEbPOGPdgFTGoi5MXtyiSbemCmc4jKhXldUzB3J6x9J54pTLRqb/GUrZ61KAzMAMwHxhri1rsJ+QiOeJ6Wa72pVcBaYN1AIXncD1jA6kAzG5hZ0x5AQSYuDGJsuAsmYESbc7x6XONg04c2e8gzWKkgysM3ivuBO9+vkPPFbM1/BcyR53GL+VqXIMMNiI5+v0xDm6NOw1G/QT722whG01VxQ9cEQHEs34jEXhjPsDvHn/PDL2XtUpwZufrgc+WVPykSItN/wCI/hgx2dpwyAbfxxfTAlhHLgjpLBvWf1P6YlzDnvAJ54np8PJd2Gw3JxT0zXA88eh0k495LL66aDBXw00JN4xU4UYpjGnG6kUT546CQtxE94AoFxJgDn/LGVKS1mO8xbbAM1oZ28oxtwrMmWb0++GEELZlKdIG2rzJ2jC9TqqSjAQCRI9B/GcQ9o8+QDf8pwK4VmC1On+8PucNu5qdUbeM53R3zKADtI8hhG7a5ssyFj+VD81E/bB3j2YINT1OFftW4Zqak7okR6YzapztI7TlEG55bIwGo6B4um/LHuXzWkHSjM5lZHhtB2EEmRYxHzxpRrMoQEwpQ77SCel8Xi0FbAahJ0m1o6b/AH2BjHlOSpoiOGKnpNkanTPipNqi34japAFxpB0/L5Ytr4jAFWlAm9aqYHqxCyZmD5+mNWDKSFZSoIuARMb33BxfydUEyVLKPFE2kg38/vYbYg2ciEaluhFfxCVGjTppYawCCC5Um+9zJJED3nGlfjZI0KhCyCYJJm9/UmDJONe4eroFgqpvE/8Ax2HP64jr5cKPCoMbeXmdhhW1ouhJ5deiGl5lvMZ2mx0LTkFZaVtExckXEfpjXMZ2mlBu6ME2WOcmLDct5kTOKSU2JGrxQZvP0v8A1zxlPOooCQKkSQzKPCJm5EAeXri2PVoRzCmuxkc9YTV5YKDudPw6hJtPMA+Z5TtgnT4DSaTZ5O5IG4H0/wCOWFc50sCAfC1zEgWgTAFx0xWp8SzAtSqAILDUW5dLbYdNYCeVgGsBPSEM1naawYktsZ9ARz8vvjzL5imSAgHv5+m5+eKvEeJ5eoFVAtM2mOsyfPr88WK3D0MVDJUXC6jcWiSTb2xjXRK3Ct85n9lxtwrQgm5AEjzIYfKf6vinm6U21MTPQgAdNthi5wTUocaTU0rIUOoPUbkdDbl541/v9JaLtUX8SFIXVvrkiDOwEGZ5RzwuPSMtNYqBNGVN2JDl6WoywIMGIkxa/Mwf1xMcsuoAs43gWvbmDtfpgVxXi5APcMoFyJMEwLgkDSb2F8Bs3nqvdoz1O8kMWvZCCYWRzgA78xhxpmdrNAe4/wAcSh0rM3NfA/6jk9KgyTqFjAJSYYczp5edsRvwI1aZUjeIKCQPYjy5/pgR2VrHTRKAguWJvIARiAb3OxF53ODva3tI6KiFj4oB/wBQP6Rj1E/DcWwNdffvuN4SqaAia/B6qMwWGKk6gjTZdzyiPP6YtVuD5mmi1HpvoNhzPuASRyGL3YHJLmK9V6n+CQ7OQYkMdgR1x0/gfaKjmVr0hTASkp0gMwsltwZ5Y0JpyVu5UvRqpxnMu4OojTA5ggHl88aU8z3hAG8frA/rniPtBnYzFbu2ZQzhhDGfEuprzJu32w5f2W8VqVMwKD12h0ITUdQDfEIkyNjhQ3noxz6bAgBIUEFvOxuQf6OKNdSI02iZIO/PoOuOq9sMjmqSVyniUrI0Ha1zG+45Y5dwniNVMzTJY2PU/snz88E4VVhzdyanqZlNmMeL2wz8Ayo1qTJJEmTzJ/hilxLizNmcuJMayWvY3HxDnYHHSXz1NAAKaXUH4RznGjGoBMDGA87StpRbbmB98AcvkyHmOeHdeKAgyqyPIcv54Tc3xlkqOQeYMbb77YoagBMcsokIuIePJNNR54X62aYhX1PoZZXxsL8wYNyP1xEeJMSZvpHO/wDVz9MCGT9z4STzON8qogx1GA1fiDagPTFx8+y6QLCeWCKnG5T7Q5UkmAdumIeH5MqqT1H3xma4q7mASJt/7sEchxdwIkkBV+rEH7YIom4LMHcfnU/vgF2lmFABtTU7Tyw618+umrNNNSxB0iZLhZ+uFrjnEIqgHUBEiDGnV0sYAKj5kYz6tRtuMnJqKlTLM6UxpgQbn12tvvgnw3I111AUnZQRbS0f+4xHz58sRrxrSqxVrNMm7QZhhCySQLk8jcdMNvA81UaVUEKFLLG5ggAzaSJ9r+mPNycjmaVx7jRlDK8MqMwFf8JCBM3b2E+Yv/DBNqtBYFNlCzpUTJMdbkHccrYsdkeHU6paozTpIBBY+ECrPODZTy3jEOd4cf7xXpD/APGFYzM7A7X8wB/DGRsCtYMLaRGWjNDnQiw7NvFOwOq8FmIgT5A849Atbj9HU2s6iIAWDE/15eeDefZEoUWeCFqEb76ixINxyI3wA7QZSlXYsngKqsAC12MkkA6iFBMTjk0eHrIn8Pw9hzMocRp1SQEgSFMtESY6xE85taeWMzfEFQf4ahf2Cyx1uRMkjrjfIcIAyjlVdqgr6AQAZEAz5CdV5G+KWdrpZSoJYkR+7F48zO8W9Ri3siA1/ZgXSYh2+pkA4xVqkhEIAUnr1MnkfTywwUqLBVDQp0iQAIFuU3wIyZ05epUSFZm0KABI6k2ldxB8vSWDI9l6lVA7JTk//s1avf8AEHOTtzxPOmPGBfAk8+FFUVxAlLg9NJd5mJKkBZtvHITNt8R5ntDWVh3Z8EXCzFiBadhvyHrtghWrFTqqKoPNjAAn1je/LAeo4Mkx8PhMyD59NyfLC4hustzFRVcljyO0PcJr06qPUFQhkQ6Q2oSwEsFA2ASSdtxgDVcfGzQo+GmTPWQAPhH6D5QZLMICT3oFzAkSZI6Nbf5fTXMsxVhfQbjwjeW/N6Xt54tVGqmmwDW0D6SROPTI0BAN2gEE8pYgQP5YZ+yFClX7ta9NGJ8ROldi1jGmDK9eeFbg2b7tagUFgVvAnoRNvXDP2SX8QttpQ72PhU8uQvjVp2QZKIgy5OKj/k89l6TaUoUtKKY8C2uLfU4D8Y7RrVzVOj3SsCgaxKkG9oBgi3PACpxCErNOzEfRz/DAlK5/vmv9lUHzpycem2QcVM4SdCbtFQpU2RaQG0kW3meUDBDsln8qo1IgU1JBMAn5xfHIeIZpjqiZJn6xi9wXi5VVEixNp8hgeMpNGd4ZqF/7QaPd5zT3VNlZAytoXxWkCItsb+18AuC8bFKtrSlTDUyW2/Zkt1ggKTNtjhs7TMK/D6NfdqLMh/dYH9cc64JmtVfuzfWHBM7zTqC/X4sZswIeUxAVOx9mu3CZt9LBQbWJBN7G0WE+d/LFPtPwjJBjUFIBgRJUkc+kxt5Y5n2Brp/f8uBsSwb3Dbchy+WOkdqeHv3baTqHTnvi+Ft6WYrrtbie5XsZltSVnqOQoMAMNmuJt0wxZFctWJCgyggSdwMLearslIAyJAHyGKnZPNt3vtigqCjGviGdpUFIREnzE/fAZDl666qlFC0kWkW9ARgRxzNnWwPU4rcMr2IxxM4CMv8AeqKlaIpLoBsCTb64kzDZYaoorNpubzPn5YWmqkVR5fwxI1Ri1Tn4RgXDUP5CpQhqhop4b7eXnjXJVsvmbVKSqeRXw/bAurTcZWwJLHkOmKfA6dTULEe2Dc6oefs/lKLINBY7mWNgotEecYi4FnaOosKSfFpURNljrvc4scXouXYgG1Mjbmf+MB+A8MrBUJpv+Ynwnm38BhxFML8R4jR7y9NILAEQIN+fvfCv20fKpJCbRyH+ab6S3L6nFfj1dlYKysvjHxSOfmMVOOVKbd8XLW2CxMljiTvuQgiHYARUocLymXqOukCBvqKD5HTf39MVl446O7Ups2lQALr4jMxyCrv+mB9DNqhJVQsQTJF/bY4gy1UQ95GliPXQwF/LVjymF9ZpWxCvAu2VfLMY0FSCCukRfy2+eC2Y7ZVK5Ysys9TSrALpUBZm56hiMJtKlItpPTxAfrODGX4OrHxVdAKzqNgTF4JMc9rzOI5VxjkwZMgA5JqF3qM1J2BUaQDp3m5ViCRMgem+CdPgppoKhdNIIkLGrwzMNsD7c8Xey/ZylToanK1FbWGSJn/Nf4rDy3IwwVKOXFMItNAq6jZBqY2A0kLv0vieN0JoGaceNQtic3y+cepSd1kKCYC35EbmZJ57evSDJ0u9nW2kajOqOkgQRMGR52wz57PIMp/dQYdCuqZlpZSwMASpuNhPOZwEzOX11CYkA3AUQCYgNA6aeXMepuzLfHWZ8lWAOss5ugtCkCzhQSdFIQCQDGpyI6T54FHN5qr4w9WDsVhQfMCcNC0KVJEAoXqBmZ3AaLi7TsDECCB0xBmakmZqCQDFOmHUT58vS/K+JZGUNtrn5yTFd20j+4O4hxFmKiop0XEHcW53g354qs57qVHim5gXEE7ROxB541q1CxJKHSepB+84mfNQYKgwBz2gRy2/lgY8W1RUGLHtUUJBmc8CimFkgEmCCJJ2O625jzwPz2YUqNLMhED4yZN7zAt1BnFyvmri32vvew8sD6rT+UGAb+/rOLpjCjiV2AG5B/fGMKCSSeW5O3TDh2Ry2ZPel1YjuyBDB9zG6k3v9MUuwuRqvmlYUGZRcsKbdB+blc+tjjs9ZRTomkQiMRCqXe17SQTFo5434NOD5jJZX5qpyDO0Kq5Yq6uCzN8QP+UfxxXqZdxmHIUxaPCbwpG8Y62KrsqhtDLJJDeKZmBt98Bc5kqIqlgGQuDPigAyNvCYtJxdtLfeTDzmVes6MspcG0gjnOx3xsM5ppg6Yk72mwE+mGfi3DUUFl1ViTsCJAHWUjnj3/6cWsgFKmUZRq1PdfkFubdMZzpGvgyoy8TbgmdL8PzaTcJqHthA4TXBzKEwDqjbyjHUuAdma1NKqkBg6EWUrvtYgTjmQ4HmaWZVDQfUrD8psB6Y7LiPlgTabl7+zQhc4GYA6RaQNzz9Yx2/LZ1fEdIkbWxw7sXlaiZjxqVINwwg/I46vQJg+YxowCsc7J6pNmOMax4gDPUYg4ay96QFA84xVyOS1sAxgC5ww5XukPwr5nnh4kV+0nBmc6kBM7iJxBwjs7W3KQPO2G/PcUVW0gCI3xFV4zpSRjqE6zBOX7L1DV1MBp9Rhlp0BSXwKs84icAl48xfTuNJJ53xLwTOVGrMQhgAgwDEz8sGgIOYR4nxQqhsQYwmf9YqNVN7AYfM/mGi6SIvIwCpZikXvRp356RjhOg8cTbSCR57YB8R7RsoGkkEqxEW/Lg5nuI0qk0xTVd4I3HSMcx4gxBAJB0I4IJ3gATgu5UQqoJnQeDVcxmn7uqrd26/Ey6gDpsQfWMJ/b/K1KT1FqUwg1DZY1DqIAnF3hXaZqJARjpNE2J6e/LacNlHiFHiVFsrUbQ7IDTc3F+TTeJgW8sK/nUi4BatdTl1IUlkkUwpX9kEmQbCQSDMYhymfVfgIVuUKtvn/Xrj1uCNRrtSrpDI0NPl08iIIOG3hHEqNNe7agKiD9o6TY8on5TbHjOQvFczZatFqh2mqg2dT/lKLH23jqYxNW47WfxKgbqDSU7zt4TFgOk4NZnNJSYkUBJJg6ja5ubEzy9h7083x1iApp2/yGOQ8gbYj4zk0q8fvIM+S6VeP1uCMz2kzNlAK6RAsRAmbdL/ADwV4Vxuowmq5kCAOQ9PF/H0wN4vWZwPAu++on5/y25Yk4VTsdMTF5LrM7AAGD7+eCwDJZEZWFbmEI5ju1cOsa2uSACwjn8o88C0zlRi2kFibWF+fTeQPpiShU0nxDu0BgzGn0mxM3HvvbFpeNIspRRAzC7HcWgBelgOu+Eax0W4uSyfKtmRZXNvTFMnWGUj4gxizDYySviHh9sNtKuzSVVd7/Et4HIH0/lgHwTLHMw1QwqGSOpFxzmfM9MHKNRUEMpE3AUNsesGA38sQyOpaitmZsmUbtpUXFqnT1HSFPMzO0evO+I61AwDp0mbDWOthdREgYJ94lNrqyWGxVZ25BbfMYH5jNqRqLRJNoW09RG9heeXrjQuVmbjpNXibjxKNdgPjUhjsNUkmNyALD064vdm+zzZysaSCFABqXICqT8jecCadb8QajqgiVgeIDlJBmRbD6e1y5Kk60aZALwwkTLLIjw3Ag7nHpYUHVjOdiOkZ+B91QpvANNaZNKkQJBCx4j4R4ixN/LCpRZ69e7sVZ4v4TdgJBIg4krcfajl6bO1V3/DYyywwrK5kiD8MbT72xc7FUqRArF3DOoKFiG6+Qg749EEEgCQquTGOlXpsppIp00j1Ekmbm2++A+S8KVajU1Gt4lnBAABkxc2vt54kbOqquikeLxFtImWsPvgdxfNUqGXE1NRawJUGBJBJBPMn79cOeBcFQPQ43TzNRqIpUlIkKNRJYidhpG8DB7h+TOjSFWTaA4X8p3Bg88crqZwd+4U3LMBpVEBF7Hr0x2Dg2YSpRpO7MCqjVIVjYESGtfGfTuWu+sfIu2COK56pQKSSIsIYEG4HLzOLKcQGa3MOoBBPOMAOO1ErhdDMNI1GY/MTH1A+eNuBUlDA6mMAbR/QxXebrtBtFS3wrL/AIpDmQJ0kcsOGWfShjAehkKdN7s177fzwzZDIU6i+FjY3t/PCmGVcpl3YsTaTacVqqRUCk/mk+2DHEl7pSQeWFbhZYl3N7H64EMj4rmQalpxW4jmvCAMS0uHuzMxtiPP5Bjt06YEM04K4LkkTaPth7y+YpU9lgnfClwvh7AgERzmMWuLsRseUYIgMM5jiqMwAYj7HGU+F0WaVZgY2tHthBrZsiqt+eG7hxLFTqiOXXDCLUoZzgaUy1TxEHbxDmb264S+P8HprUJJY02RvEpFjIttvBBw3cT0lnpOzBX2YcoOB2QRCa1FyXEBXVosY8LCPXTPkOtmKhhU4GuYkZ3h+koEckGm0TAm0mCbHEHC+INTdIYggQZPr084+WGipwBCEmoVAZlXnGpTuDuMC+KUalF1dHUlRDg222kGx+E+2MrYyp3SgYHidA7Wdm14llVzmXOmvTWKitbVHnt5iRsccvyuWIsayp5EIZIE2MQQOuOw9g+1VMd5SamiqRIAEb2IM7++OZ/2m8CTJ5tTQ/wK6hkH7N7rN9j8sQ1WFj5h84Ev0g1K1IMjqGZwQYMlQD12F7GeePK7AyEJJBAYU+vWWEdbCN8D8zxFna0knfy5GCR5TinWVzEBT8vfa28489UNW3WOobb5oWKvU0szE8gCwZvMkTbltjwU4cFTZUJPh536nkLwDgTQo1SSQSL+WLtHLuRcuBeWkR0Nv5YJAHFwGhxc1zlV3tIKgAbXPM+EYKcA4B3jFnXSimNBJ1MbckMxz5cvPFzshQ8T1CNoAJNmLfEL2n13wZqtTCvA0s1riATzj3gW3tjLlzFTsWY82cqSiiXK2bCqseE7xCgmOpnSBEfPAuvxCiGOrUpnZWP/AIsAf+MaN3gplnJsf2SLG4BsAYmP+cCtcb6j6Efwxnx4lmVMI7mUq1bVENeQZMmAdhtbfEDZ5QolZAtaLz5kEjD6vZKira2aJER1O5Mnrf2xRr9lKLEKtRekKInpffcnbqOmLJ+Iabpf0M9Nc+FR1ijw7MBq1ESfFJaYNyxB5eX1xt2gqAPUuGBqE+EQbaheRh2y/BPxArBClMKKU20xvt1v88Bc92ONRC5OmoZIQ6YHkWmx3N8bj+I6cLQaEZcZN3POLJNOxlSlODGwVW3jaJOD+XtQpd02pIgCDIgRe55knAHN5Cp3GgGLBZBnn1Fo98FeDs6UVCEz8rFp9dhj08epxE3faEoahfJ8TKBgDy+wH6nCR2t4u1TMEb6QoE+oOOkNRoPRL1JWppMwQJjckR6YSOL9maTVNSvUJa8Wtyja+2KZ8y7aDCDGvPSJFZBUl2chifyiYmTO8nD92C4k1KiUO5MEHpfCMOC1A+nSesxymBNt+eHzgXBT3Ku1SDJBGnYLN974hpW88rlHlk/CM937uJWnpsGCiYUScEsnWp6O93kkQYuJjkMC+AcMpoK7MzcwCI/n0xpoIp00Exq/8hjaLrmQodo0UVpVnBJYEnTAIIH0w0ZChTpiFmfM4UeA5NgylvCJJv5+W+GTLZZ2aQQR5HHGCTcRNIg94DHriHK0aGgBRY+eKfGqbt4VuRuAR9sacPoOq+IEeo6YE6FBlqKgteOpwp8U4z4op2UkchPri32iz5C6BhPzDkuowIwEe+HcSUhVNyRJsOc484tkpUsDPlhe4TV/GYdI+gwzl5GDBOdZw/jLf838MNuUqwy4W+0GSK11YbE/rhgyy+JMcvWEwH2uWrq1KrEAGSBtscD8nXUZqm5aO+pgNOxMAfoDOGPtBMQJ3H3wEzXC2qBQzRoMqACxF/WB9cc3HMKgniMHaHgoK6lqbwI3g35/Mf8AOFfinD++y2tHBYKDcQTp6zz3+eGRTU7k09MgxpZmggiPLyHvhfzJp0ppgB2MzLHwzvMGLSLW/imTNjo8x1wuOognhOfitIMSsW8wMGO1FcZnhqk/FRc3PINv9ZwAyvDH7zwS2238MXaJZadamwIubER1wiNuQjsYGFGAuE0Q8oXXe4G59D/X64NUuEKFliI6yflJOFGhXam09D5fLBvI51iNdS1NDEAWBIMAkDe3THjZkyXaniJnx5CbU8QlluEAAanBSdgeg6nr+uNquTogC9xuI8r6duf3wIzeZpuZSBPJqhIHUkbj7Yt9l+DLmKlyoCwGIaCddgqmTqkBz7eeIlWC73Yj4SXhsBvdiPv4xn7L8NcUH06ghusmTed5gbAW98UK/FjQdkY3PIkXixvMexnl64b8xVWjSNJCYUCBe1uvP1wpjMUnH4zhixIVSoqGOunTqQi5sdheMY0y+MzMV4+slvDEtV3LQ4kzyQJAmTpN46HZhaLXnpzD5rPrqJZghNyurY+98Xc09JF0KZWOpAnaBv4rcz+bC94GJIpA33v63gjri+PEvYcRMeJDdDiN+VrvUE1GFuRBUNzgExbcdfex9y9aapUEsFv47FJjfkd+Rk3wIytcqviDKrSQCYO4+GwsTPP74G8SzOkHu1TRIIt4zc7jT5m/UE3xL2WyQI3geYqJ0DMcTATxi/UACfQj+vnipluMCodANvv09fXHPG4i7KEHhBMCLdOg++CfBWioKaMZPxE3iN7df688S/45VBJkzo65Y8xszed0m4t06xAvyPO55YkrZxdMk78sKnHO9VoIlSY+IHnM8vX/AJxIuZMSWGlRD228ydgfP+GHOlBAKmU8Fv8AFusPf39WiWnfTJx5meIaADHhG5/T1nALv5IY7AiIi8+XM7fX0xazPElhQyarCSZkHYi2w5zPPyGB7Nz+s7wGHe4Ryecp1BqQfrsZ5e/zxYbiekaQFiDIiw+UffAailMKRTMG8eRm09R/HGUAPz3n8vUeR+R/S5xRU8M2CRHVnS+eIR/6gb0xTLAmCwa/LZY22588HeGcXy1FCCSKmwYiSPSJjAGvU/DYJ8cxY33Ex1I+84AcZpt3K6AdRtItAg6oPnBtc49HDrsoIF+6aUdHHm+MceG8XhnGoMGJIYi8aQdupIxep9rRSQgIf3iY/THMmougCksYJkssSBDevzwVosBSCsoJ3joReLWO9sXXXMg55swsuMd4zZPtKFfVpYlucj+jhir9uaKoAVcnntt13xzpswQRHSxifobE2J5/fErVVQfiuhcwJ2Nz+eF0g9BIm9sH29q6TgoMas3m6NcakaAACQ1iNot/DAXiFSnSYMfFe4GBuVCu58WkC4LBtJhRBDLItPOLnERDDUxZHkGCjKw3j5+uJPrspQcVOZaW4zZCvRU97qI1gmDeI2HvjYdpQBMGfP8Ar3wq9/qYAEEbQOUb/wDPnjRHZgDNuQm8+24+e+Jtq87dDUmA56dI0Zzi9OtG29vmMFc3m6VBQzuqxsCYJ9t8IT5NCR4ypFybNMbem36Ys5PgDZvUy1tLKdLB6eq8Tvq5iDjTpNVlclepnYyCfNLWf7WIWMN4Tf8Aw2aP9oHvPW+Kj9skUQOXKIk+s/p/OHO/2eZgHUaoJYz/AIZH3xDS/s4zBb4lIF7W+4gfXGjJjzP1E1JmRfSYOznamrWkBfisIJCgeaix/wBROC3CaL1F2Ei0xAN+XL2wQy3ZN6She61XuWjltsdsSVi6Mo0+EXMLta+3vjz85zBaVD8Qak31Tf4cmScN4ctKWYySZKm087mZ687+mC+ZzFJ0AdNbExeZE7ANv7YV6vFQeocEwDItc6vMfTGiZlgxVXEyXc7xtz9cYN2oHViPp/E8zI2ZidxqGz2byeoM1PxRdNRI9x1vv8sS0OD5JdSBSQ1ygLH3jc/O3zwA4fXNSoU8Re+piTHSB7HbBmhSFMqtLUWKwSCRcnfz9ycQOPITtbIb/eJ4eUnach+cmp9kcqUB7uADBJYg9b6idXy6Yt5LhtLKqtFahhvFLqIiJIJgCd7dBOF7/rB716bsX0IzKTDS0kAGBsJHX3wwZrMijoTvBqqKSA0EEQDKnYQZ326bYr7NkK0zmasemyMo3MffKPaHiDIjuJ/ZBGkBp5X3EmQP54WeG00GirVq3mDSACmTaJk8/SfmCTz2eYkroR3HmZNriV0lSANxbbfmGzDKVM5dVYaiWBaLwAQQNRJLHdhEHFsOPaK/WVCDpfX7+6h9aFMrrCqCTYGT5z8RAnlfynnilXoKWPhPupv53BPt9Bhe4dUYPAnQRNm2iDq0TztvvIPTGZ7MVNZ0u4HmX58xBgzvOKDCyseYg07Kx80ce0OWNNlJgapjznTvAso5Dn5YG0uzleuQwaoaZFiFM2A8PhsvI+MD9cWeNCtUcla2XB8KrrqEaYAuCwAJkT7+Qxt2cy3EMrV76nVTMLGkpSrowYXjUGsApMzE8ticWwYGoEzXsUMTfEWeI5LuHK1WQVF5AnYzeDB1b7/zxRoZkCnIPjubAc+vMC/LHX+JU8xWy9OpWpqat+8Sky3E2JALA8rAMQZg4WstkcpVqk1so9NzuWQhT1JAKj1MXONPsxujBam6i3w7jtOCKyhgBsSZn3xYocTy0BdWnUBqtJN4+IXJtzAtF8OuS7M0Kyg5daFt9eWk/wDyYH6HzxNQyNemwU06YE2bugqgRItpsR0nDj8OU95DdjrgRQfMU4PdoYbkASSY5dSbfPFPLcPzZJUZetMAAMkTz3MC364dM92szVF9Pd13QMVLLRYC2zKSSGHSMUc9oqku1XSXvJnUbCIAEyLTOJNpkx8XZ+/3lsWLcOYs0OC5skKKRmTrhh4L3DdDvtIvvvhipcFrsFlVMTsy+GZsb8p5dMVMjwSgukrmULHYmqQeVtMDnFupOLPEuFVqgXL0QXJMsdTKq+asw6flEx7xiT4FYcyzYFPWaVezuc1qABDE+LUYF58fQE8/IYv0Mn3RC1NDOu5VpEi8qed+sYX8/wAfzmVcpUStTVOfxg9LkQAd/lgLkOPNVzEOwpLUfxFbaQfW0nqeuIZ8BZaTiZdRpWKjwjD3FDT1gOCdyCpFzIEbX3I9xjFpB2DLJAFzYgFY3kfW2B3GOIU8uSiy4uUYMGgzcHqB9bTgb2Z4o5rJSkw7AGPPc354X2ZwtDmTOmyhaHJjqcmHphmdTaAYMib7ETE2meeKNTs7RMB3rooG40xJ3N1sb/1GD/G80tJFIpaE2LEiTcCWMzI+mFyvm6JqS+jvD8IkneIJCyOU/wBHB06HGTf+pfFhZLBMIUeH06RhXJABtMHYc4g7ATgj/wBKoJZVBt4uh3J1fFgFRzIkHVMSTIYACLmG8Q5EAmNuV8TDPKCNLrBFgCCbC8Sb3i2+FGoYNwOsyNmbdR5hbOcFVipRVUCNZVQGMmwnpMk7mYtgLxtKSUx3ZAghfFN46EzPP54uVM+UmQzMSD4ASRsJEAkjlbFSjTp1PCtA3E/iBwJ3/ZMH7fXGguch5FTXjyB1/SLNbNzUW8mIYC1iep23AAg/fDxw6itBF0VFUs3eVJTUzD8wswgxzIMRgdm+zyuy1VpAVKbAFIJRxsJFp57EHrgzxXOSv4iA+HSQix0sqkz7Xx3j48QJB8wrjvFysq8LUu5Lj1N5BX5id/Lr6dcFxWy++tR1jV//AFjmlfOxUUKlSkCbEKQeckkm5ny5bYmp5oLqNWpy2XSS0ATYx6b4rp/xDUCtxBv9f9SSqOA06RppMoKguPKf4kfTHmdR7GnSttYAkeZLH9MIA4jlqpgVzTbkRpEjax1W9MNvD8qyqCcw5Hmo/jj2UzeIOPpAVCmKVbiFOidNZLEmVrBtW5MqNDKQZibYmjhtYDSlNCR8SE05E3t4dQ25HDfmnoAeNyzRYf1+uBuXOTN+6RpIEMotO5AJN7YwZcaoaLfOaDn45WLuWydDKtVZ8vnW06o/CbTG0zt5zq25TgNxLtaveFFpfhqfCNccuZAN8PeZ7Qd2+imK1TrpJGn3tJ8htbBk1VcgsCRb4ocHaRfC+x4cznaQSJMuKBZZzbs3l8tXroVV6TwxBVg1MBJLMdarpAubTj2vxynVqO50rSpMEpGwAQcwoOoEgC37vMklk41xXhtGq61ecq60cuik/CdJcBdSyLiYMwZAjAzN5/hFRJFOoCLwKagzzto0A7CxMwMRfTqD5m/n+rmkNa1t6/fulH++tUp/hSxNtBAAgmLtcAEC/qb4ppwDOINTU9VI+L8ACoTO8KJIMW1FbDbEecWkQWVIVNJ8T+xBEAT0PrYg28yudy1PSZra9/CzEyLkAeEcwOWM3hhb2x1wpRsQk2QrOAlOjUp6kAP4ZTa3SLgDcj5aZJ8N7FkpNUHVJ28UDkCQsT5csUsl2qrNK06lT9lTVIZQYFiNMAEGOlvPBSvx2msBiS0XKIADvcAGBjBqHzJws8nWh8XGNuvu5+fIljm3ouBmb3/0D7nGYzHrnt+09MdDIKXxJ/p++DtD4l/dP6Y9xmNGn9UGf0xu4PsfbArtFv7/AKYzGY9Np5/ec8q/44/eODNT4B/XMYzGY81u89FO0JZT8vt9zgrS+MfvfpjMZiyej5RT1lWr8Ten6HCQ/wDj1P3j91xmMxnPWdFrOfF8/wBMen4l/eTGYzEjKwhx34m/7bf7RgZwr/1K+p/XGYzET6T8Yr+g/GMGQ+D3b/diyu6e3+1sZjMYz6/v3zzG9ZlvgH+KP9P+1sN9Ldv3z/44zGY9TRdfif4nHqZon5vf9cL/AGi3p/8Ac/8AFsZjMeLrP+19/oYO4++0FZ7b3wVofm/7Y+7YzGY1fh35glcfUft/5BPA/wD1I/d/UYZ8xzxmMx7ej/KhPaCcr/ht6t92wEyXxN/p/XGYzHm670/CaM3ohLg/5vf9MEK/+Lk/3v1x7jMJovWP3H8yyflGc27Tf+qzH/eqf7zixwDap6f+Qx7jMaH7x16CEaWx/dP+4YXKHP0P2x7jMKI0P9j9h/3f/A4bWxmMx5mq/NP7TydX+b8B/c//2Q=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1757132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025" y="2566988"/>
            <a:ext cx="26479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 descr="data:image/jpeg;base64,/9j/4AAQSkZJRgABAQAAAQABAAD/2wCEAAkGBxQTEhUUExQWFhUWGSAbGBgYGCAcHxwfHh8cHiIfHx4cHyggGiIlIBwcJDIiJSksLi8uHCAzODMsNygtLisBCgoKDg0OGxAQGzQlICUsMCwsLyw2LC8sNCwsLCwsNDQsLCwtLCwuLCwsLCwsLCwsLCwsLCwsLCwsLCwsLCwsLP/AABEIAMIBAwMBIgACEQEDEQH/xAAcAAACAgMBAQAAAAAAAAAAAAAGBwQFAAIDAQj/xABMEAACAgAEBAMEBgYHBQcEAwABAgMRAAQSIQUTMUEGIlEHMmFxFCNCUoGRM2KhscHRFUNygpLh8CRTorPSFmNzdMLi8YOTsrQINDX/xAAaAQACAwEBAAAAAAAAAAAAAAADBAECBQAG/8QAMhEAAgIBAwIFAwMCBwEAAAAAAQIAEQMEEiETMSIyQVFhcYHwI1KRFDNCobHB0eHxBf/aAAwDAQACEQMRAD8AsjwLOj+rP+JT/wCrG44Lm+67g0QKNd96PpX5jHdPGOZ2bSm5I9bO+wpfMfgtkd6xFzXinNXcehPv6l121AUNIFGgBpF13rfF9uf2EHvwgXzIZnAZlM8IZGKsrOikEGjsxvY4k5nLSxLrlKqpIF6kq6+fwwPZrgYnl1yKqOxaSZ01gkHUxYhnKLsSdh9kbjpiwzMGZzKJDzQUlBZAyqGAjJOolaIuq9NvxN2GTiq+ZCtj9Qf8pOgk1mlZWPcAof3HHXQx6dfwO+K7gfC54Sj5eRi2ZjYgMqkFlJOkbjT0NDF1JwyVjrMM/mAfafT1rUAv2WFny/DE8+soW/aPz+DImlwSKsjrsD/CsTs850qxqlQA7AVXwxh4GdwVmBBo/wC0Xt1sUDY/d0NY14bks8hdOSsiazyzINRC2asgb9uve8VLD3llDHuPz+BIxlbst302GOfMf7gH90YOsnwtCo1wKG21VGtX8BV/niPnshX6KMAmv6lSOt9NSnoDvgZzVDDFcDmnYdVH5DHseY/VX8hglaNxWoPQG/1S/Dvr/h3GNPL1Kk/KJSfT7/riOvJ6MoeYavStA12/d1/HGRyljSrZ9FF4tmzQBFE//ZX/AKsdF4o/TmOLHZB+PfpjuuZ3SEqwkveJ6/s/5YxmkH9S/wC3/pxbjiB7zSEVdBEF/HdjjwZ997lcCrHkU+t967Xfx7VjuuZ3TEpvpbAfom/NsajNv/u2/wCL+eCKPiPQc+T8I1/6sSFzx/3k3z0LjusZ3TEFTn3HVDX97Gy8U+B/1+OC9c196Z9v1B+8fLHWPOr2eVvw9TjuuZ3SED/6RvqP2D+eOqZ8dgflo/kTgxbPoNmZhX3r3/4qxkLwt1K+vmNH9oxPXMjpiCK8RI+w4/ukY7Di9bFD+IOC52QDZk2HTWBufw7nHJDdHaqvZ1ofuvt+eI68npwSfiin+r/f/LHjcTSqoj5X/LBeQT3W/jRxsIW29w2flt8KXrjuvO6cCjxJPjt8DjYcYQdLGDX6IPUf6/HGfR066l/1/exP9RI6UDf6Yjrez+A/njlJxBGrzHBj9EJI3joizvdHtW24+Nj5Y2+gKdrQ/h/njuuBO6UDlzyVe/X9945vnUPY4MW4UDvUZ/P+GNW4Kn3I/wAAf44kagSOlA45lPjjMFicAsWY0U+l3+2hjMT/AFAndP5iTTxI4dpJIm5bnQkSt9a+oeVS/VVuvLGo9NPfEr6VmFVYggkzcxAjRKEcA3sVZs6b1Hom5LWWOIS8ekmzKw5ONYUBIL6dUhQHzu8lFgKF0lda817zfEnG2yycrLLoaVdvKGkCk7GQgWWc7CMGgANiaOGSw7RYKfaTpco8jplImeQGmzM4cAnp5EJOw1sq737qDcKRi88ORF+KsyrcMEQijOr7pF2BsSSTv6Yq8nnZcvk5JiuhlQKqafM01FSx2v3iwAPuqp2Bs439lLZhgzPq+6LFEjuem+4Av9XAnbwk/aXQEETThr5iXg8wVmE+WmM4Kt5ms67JG97yGvUDpjXjPFJpAM+mtxJGIc7l9WygqVteoXVuQ43U2O5xF9mPHnGYlR2ARqAugCQxGgE+8SD06nfGg4m3DeKmGSvo7eRlYjSY3Nh2J6de/YHvgnAY8fP895XxECVmfnzCcspLmJI49opBIRJEXPukixWwHWjp2I3GIE7z2yFnKSNq0iRtJcmwzC6LA0bwReLS3D50bLmOSIsbUsGBB/qpB8d+u/lB9a84pAGyv0zJG43pSppmifbVGwPvGjsSNwb9LKGEEQ1QTnSbVvqLMQOZrJ6b1d+tHf0xy+gSWqBaruG2JF730XqaFevrgl4NmFnJVAFzAv6tvtEAk6L69D5DvR21bnFbw7iTJXPRl9X01Rs+8O1HbYYIGlaMgLkpOYfJ1FDzGundupr+GPUyMhOnSbG4bUaHehW25xYPxArISVDRk+ShVjsR62T/AC64zOcV86lAHXl6mFEEEmt7Hy6WN664ndOoyGuRc7BSK3a2NHcH88bRwyl28rdO7t3rYEGz8vj8MS81xRWjuIWwZVKsNyCGJIrbYjTd30NY7vxGPQDTKzawAy/bUAhdj31L2HU9KF9c6jKyOOYCvMCh1A6yK+Qur+P88dg2YN0ZB2YF2Go2PU/Lpiwi4ilW2xMYa1YUPgDfvfC+9dTjnkeMpoDPYayo02DpI3Y+tDykXfmvtjr+J1SZwabM85CWl0NIFpna9KsGO9776RfpqGLTJZvMtEjCRtZyrygFjeqGZyVono0Qft1UYgx5sLNInQQQObB/VNgFdaEantWtQdt1YjFghr+j3FcqcvFrsWLc/E/fN7Ct9ttwtR5r8owi2Pz6SNm81mlLVO7R0jghrZo2XTqHcFejjqCCQLBxEl45nYyQ8hFHT0Qre1HpuCKpvj6YlxFuXKyo5OUYpMNgwRyVJ37e/tXffbG8vDgZTDG3MbTzEI/rEu7Q7X5fNXpdXiwC+oEpbehMgf8AajNjqR73QxqB1BroDdiuvT8Km5bxfPd8qM30UqetSHbe+y/HYdzeKuNgYua1gX5h10bgUaHXv+I9axJykBdyq2SGpQDdk7rRGxsX032OLHHj/aJAd/cy7m8YTAauTGRp1Ahm28qG+u/lbV37/dxKi8eEWJcoNe6khjd3QBBBJ3sGz1r1GBxIvcYMCrozLp6+UlWBA906STvWxP47yZNgGNe6wVtrYahqXbqQTQvpeKdDF+2W62T3hZlvEcEiEuxjurWSz7+o+9uNtJbcDyjbfYXqcFdmcA3WxKMG0mrql93Yg4WJiO4U+uwO5pdVfOgaH78SuHSzBSsEjRo+kuwcrtZ3YiqUBiT263dYC+kU+XiGXUsO8Y6cLeqB3O1hiKO9mmr9XYfHfHjcPzC7jXW2xK+v7q+HX1xT5LxFmlXKoq6411LKZACSUc6wSWJQIhBDGtiCdtsGvDuJwTSyRRMQyBWBDAh1b7S7nYMCpGxBGFHwMsZXMpg4rZhD7rFe5I+ffuOg7Y4LmZRuUsehTbf+HwHw74OuS1b6W9RWObQJ9qMj5bj+QwGjCWIFpM9EqKvvR33FdD+NY7TNKqklq01QCkj5i+2+/wCO2CmTJRsbVitem35jofxxV57JybhS297gjv8AAmsQTUsADKJ809+/+3t2xmJoizA7ufkL/ebx5jt06oO8SbKZGHTkfNLMVZ2BZiy23vSA7UwvRY6G7W74eEcnGHjzOdlRC9mDWw94UeYRShaN6QTVkGumBpl50rsRt5nYJp6AAaVCsdzWhduvmPS8F3hjhskshzMqzJK2yoUmUxRgnTGHieON1qupY9Ls4eynprV8nvEsY3tu9PSee0LPR8uHK5d9a1rdg2oE7qu9tvdsb9AcB8fGc3lygyMkjhxciwqrlXttqdLJ0aTVADVXbHfj+dEmZmckm3oamW6QaRYZz9o1R9a33ODXwVAI4lA123mYcqV+vqQwhOwG4B2rF2bo4xwD9eZVB1HMXL5blsykBHsFtWxDEMSPMGbqe/5dcEnGMo3EIsvIRO8sSecrGWRxVgszFaN911DSbIHbn4xBTOT2TRINbLtpB6dh2F3u1jBR4C4jcehtQ0MR+hkluzZooSsYW9NUOnfE5shCBxK4kBcqYu0ZBs6xulANGXKawO3lFrRDbg/YGLnMcB05OGaOLlxSNzGWj5GfQqlTIzBgVQEEX7x7EYkeN+Etl8yzIG0OWkQ6m3Fbrp0MFGpiKG9EkAbYsfAnGm1nLzPLIsnlXXGz1SCxYUFetkEED4b4s7naHWVRPEVJ+ILeHpYos3BmJKURNqo9TqD0aCgkAAED5b7G5fifhzLO8khUpOWkRhop0LWCN2J8jjp8BvdYn+LPDbZaW01mJmAjNk7BaNgFiNNtuygGx6Y14N4hVEkizTytGyABA4JWgW/rW2qNqoD59sTuvxrzOqvA3E0yXEFkyn0ZoolMSkxOVpgdas621AFgXF+UeUnFUiNFIQwUsAEdSQ2oHl+VlUEFWIJ6n3Qe21l4g8PtFrkRWbLsAyudAtSpFkF1N21m0B8w9Ccc4eKiVljzc2iBbJCJECNIFBfe6NfUHZG+eJBFWvaQbuj3kOXK8x5JY1ESu1sNSKBqH2Qx10PKaUGqodhjWB1VkkkjBEb8xQpAUSVGRflAA8hsA2RHXyyXJK+t4doRS6yEpAwZV1lUpffBFj3dO1mj3GZbNZiEaeWjaI9K6goFuus646B0gkmhsxFjY4knicAbkXKKFTy0qsDFTMGsEhWUC99Kud+xCHGT5S4ssx0oU1xhaI1D6pySQx3DTMvTcbG63yWJjq8hWrFayfvpzGKAhdRZTQIA+FY68TXkOYeaZFjth5l0qWVZWCaXFren3jubP2jiN1kVJqgZu/DuVAsinUM2rI2k1So6rR83Uh7IIPujEeaExplgCw0xiRTywKLNKwIaqcACPzb+5XasSeK5cpoIgfLhkqpNizKHUuDrGoG4qb+yL22neKslIpgGYYST8hbXladCFiFUuC4kYMzgnbpffFQ9183JIoH4kviOYROKSSaFZMwqRyKXLBlkSAalJj1A6XB336/e2o3idx9GmmEckIqHW+6SK0QKWopLtu4AYJ0BGLDjUq3C2X5qRCJF1SeXUyMCTuDuFO+mgK2ArHXxHw+bRDmZ3YvOg1EBgysqgboKs6VDX5QStAC9pRu352nMO/53lXnOIGZpnWJQZUBkHLJGpQPPuBoZjIFJ/WI6tjzhUEKxTa2txLE8Man3iHdWu/Rd/e2BYgEjafxPMoJxJkw6K48ymNrVi1MlkUV0lDsenyOOH9Fcv6PNLfJk0MWFbE3qSml2PvDfbz3vpOLBuPaV28zc8RSSaIxoY4RKbS1bSs4iEqlid1KluvT8LxY5rO5eAGMD6QSkkDuW8siFg0TA6idSEoo2FAGr0jFEuZCSAwlWVHVkkZIy/wBgDVdaQGFgAV5T6gL5kcqgMet44g6agzkAMFAsDSWcm1oAAkmMj0xxque04XfzLPwjl+dKxOnyRo/M1dGjbVHK5b3QFGliATTjayb98SzQpNogLPEKIUE8kPqBJj0+Vl0vy7IurF4hLxULGY4QypLEqTrJy3s2AxB1Hy+dSOh69qrlwfhnPY6T0GpgNBYnWCVVdSW1s2xbsOu4xN0d5PE6rG0d4x1yAfhjTI4TUiuhko+5QXmbVqKqsbC2FqCCTiq8D8bibNpYZXk2VzvqLLbKaOxbQjXZtlJq32GuKeIWMKZVCi5dCNIKjUx1sdbFjasTZIB7MLJN45+G8uVdJ+XJII2QqI1dizA+7qSNqA5Y1EbAiiRYsdUjFpfu42xt8dz65KQ5ly3JkXS6jf6we4QPUrqU/wBlfTFhwPjcWbj5kJJAOkg7FTQNHtdEYVvtK8SDMOMvaqsfvgsVIkoqwJ2JA5i9q79gcd/ZXxZYpXibWWn90WtLy1Jaw7hzuxXyKQK3qtgNj/S3nvDBj1NojC41x/K5eRY530M4sEg0Bv1Ye6NjufTHTMcKXdldlv0Nj9uFl7VM0HziqeX5YlHmcg7mQ7jovTr6En7IwbeBOK87Iws7eZRoJ9dOwP4ivxvAsmLbjDj1l0clyplYOMQds9HXrvv8emMxXce8DNJmJHid1RjYUFAASATQZCR5rxmCDFhI835/E4tk9hAjh0ZcCDl5mSN2V5vo5Q6K1BV0yxDUwBBJHXURZIrBjm5xBl2ZoOJLpXTG02aVLJFKoVJq/NNgCcecM4BxenY554eYb0vWYKb3S6gB3rr0A+GIvjHLTRpHl3nzOYZ/PIzRIU0r9lQFUAk13atroHAlbq5RJZRjxmBtsCAyyWtC/L281hmjC2Tsp1Ueve8MDgzKIowsPFJKA8iz6VQnetQnjVhv6kVWwwD5PhUk0ixwgrKTYfkBQrAWDZcAaAKHx6WMMrhvA+KEqZ+JUoFFYYIgzH1LOHAPyGCa1+QJTSrwTBHx05XNtQ6ohYNImobUEbUCNz5j5jsL1dhng/iaLzEMmZPu6Uyul9dWCxMQBBJ30kjbHX2lSImbFSMXWMPIC5oV5Y6Eabkk212aYdsVXhaSb6QBl8xlxMBoQSSNJZIJekLAkg3RAbYb4IedP9oNeMx+sOvEvC1zWTBWJ9aEEHMlQ2j3nBZ9bKDVkbHYYWuXlZDqjZw1MVMZCMQxoAmKVbJoufUDsBWG/wAM4fmuW65udZi6lSFgVVFijsWOv8hfphV+KMl9HzLwq7NykAJ5kUZZ2FKGUDchTYv0rFNHktSktqkohoxuF5zK56IQmSTMsgsu8EqqHA66iip13Avf44X3GeFzQag0bopYotsyqSzAjSVdmVWVaGw2U3V4meDc3moWc5cQlGIQ/SJwE8oHnAjWyW9aODPxfwR8xHE4EXNi3Y1IPLR1BAost3F/xxVH6OTYTwZZ06ibvWDnA/Ff0mRcvmnSSCQNpawhXqq6QqK2o0RtVdQcR/FnhyWOT6pJDF5gmjmyk+UC20ltFrShSd2BI6nFEOcjsquwcaE1RK5Wz0IZ2DVpsNYHmv4YPfAk8s8EyTK7RMTy5JCqsN/dUWXJUjVrY9wB0xfIel417e0on6nhbv7wKg4mUR4CkMsbTJIedbUStjbmIy6AKKnvqxMk4VM8cU2Vg1rNHJzCxi0RDzKCtAaTu2my4CHezZxt4n4B9DLtq/2dbKl8wpYroAbYr5mX7K9Tud98Rcv4kl0xrHIIo00qoGsNSrbl9I0l+9rt+/FydwtPXvIAo03p2kPheSila5FEsCKzShCllRFSbqVI1EED5noMZmivuw5aQIFpIVMjFqQErq1lgSNIsXXbvgki8KS8Riizks51LG4SJUtWIMi2eYbLMNt++/Q1it4XNHlM7Cc4wy5DFgrKhPmUqB5DqUDTWuqvbEdUHc3qOJPTPA9+ZH49nJsxK0kkUkNqpSJ+YSiiNqrVHtbAE0Op7nrI41w2LLw5RxvM8IaRH2IApgwLIorVsRd9Nupx74g4/wDS3LvDB0IB1IWCpTAaj1BYk9NscuI8KzKZbLzT5lphKgVCWZmXUqlVJUEGgLLb7k7nriwNbB2/8kEXuMmZrj6PlIMqkMlROFd25bKbslQUBN3W2ldh+fLgvDJM5FMgkLNCsTxxu9J51IfrHsaJ3A3IrFn4UzWW+g5pZ5Y3ErM6xGWpHCgHSBaOpJAAHxHriiynH8xlw5y7yxIzGQqIleyTX9ZrI90CgQMVBNEL3BkkCwW7VLDgc2SOVkhnJLO5ZCsQYA6eWGDBaIYDex3IxWZbiuYmCQPOTHKY0osKWyRYAm2plHTtY74i5/hrRO0GlVkWowuqLVqZwyDp9oHb5YMPGXBZMsRnIUUJqUmNqZUJFWEWPdQ2k1qvUSbxclVPe77f9SoDEfSUvCIoVlljzcjw0BShTKwYSNdFWdRQ1puKIYkHy7Q+J5mQ8uGSdcwkfL5Z5YCA0VB0My7g1vV0as478W45JmlVcwsRnSUaHjjILKgOqM6xQHm1Br7HbbHDwzwN55ljTqVGpxSpSv8AaKlhXLJ07bkKLGOX9z/x6Tj+1ZFyDRBoHnkMcJYAyAl+ikaQquSSxGmgGorZsYs+JKjZeONp45zGymALln1CMkE3I4BR6ClvNY07+mLCDM5vJxcviOWy75YSaIY3CuZJPvlwG6gObdAenxwP8T4hHmZ3lXSnNKvy9KnYfVt5iFB1G9uu2KqxyvfoO0sVGNa9ZHRyCxZ91GotY2KuC7GpCW6h962J3F4OvDGTy4Q5yWTLvFECuWnRJRKEJLecPZZrawKbrt6YpOBcIz5SGXJmFlcNFIZRahLXzBdZRlIsErvQI9cE3j7isUGW+iNGn1sbEBQAq6PNqAEZB0sAdO3bA879TIMa/eXxJsUuYt8xK5Ys7uwvzMdtQBKMRqKFbUhvhpI+GGF7NIQQ0heNtIC2k8hOo2WEsQYx6g101kkVheL5mpGBditAAKWMqgEA+UksdJob9cOHwPlJ4oD9Igy8EzOSwh0jUOgZyCdTHfe+42HTFtc1IFkaYW1wO9p+r6VGQSRyl2UGxTk0dx16i99j2OLH2VMVWdSaIYeW66XuAbkPUeYkiqAFgk1XtQlhObABCyLEBKdF3ZuNgTp6EiyCRvWxGOnsxcDMyIkCyKQblCUY/VTZ2Bb7O3wvfHOL0v2nKazxpiUfD88ZjXR+r+wfzxmM7qGObBNQtggk0R3wmfHEvMzbx6o5ly5rza7DHcKQlAgNZJN3RG1DFl4f8AThhLxDP5iQjqiTOB/ekLaiPkB88D2ezqPLI0TELI5SNViVVJJ96te+1eZt7Kk7g4c0S8mjFdWeBxPOFeHZ8w+mBUVkN81JCGVyQWk87WRtpBAJ902MGeR8B55315rimYb0SJ3jHW9ypF/gAfjtgJyHFszHKDw/62WwoQqi61X3mI1anBPyrV8ME3C08RZp7eWLJoKv6tGJ+IWnJPzKjEau99WJbT1sm3tJyipJAgkk1OgDLz1UKidXJkt5GO+5vZDvgb4TksxmZVSAsJX1Si8yrIukHTYVSSgO1Abhh+BR454PJHonlaGREi5cksoPMkY6tICIulVur01sX/ET5hUDU8Q0R70HG59xfKooC1JHX3/TDODnCAItm4ykmMjwt4ZzkLCTOZ6ad+vLQgRgn1vd/h7vyxXeP+CFA+bBajpUIEjHnHRrO5a739Dim4PmeNTPHHA8cMCIAZZEGk9/LqGtyBt8wbIvBj4o4LJmMmsRaKeZWUhnYxqWGxYqh+6SK6b4QS8ebn6cR16fFFYY3CkVmCVVUFjV5mOo9qJUak+FDDa8LZfPKhGcnUj3VQISwA2BeS/MxHUAfjhZz5MRygEQE20hZZHvpuR5wVY6WI66bBBxK4XxXNRuhgPNnKsQmuR9W9AUzEKNt22oMdx1w5qMfUWwYrhfY3Ilp4s8MiB3l+pjiZ15ZKSsdVd62BJsKvQau2BQKDo8jBQXIUwJsi2+gWbosX39ScOKLJz5nK8vOrGjMDaxMWC3dEFhWodehF+uFTxDhb5aMvLl5EVFIa5k1BC1rVA27ksooV8MD0+bcKb0l82LabHrD/wflfpGQijzaxSxg3GkqgeVTShkHloVt1sVeBLxXw36IzuzKsIYlCZjZDABgFUdQSNKgdO2xx6/G8wUSONuWsdRIFnosB1ZyrLqb3bIob7DBH4XU57Lyw5pVmgSUFAzlyxst52LMTXl227jocQwbDuyE8e0sCuWkEEYvF8zwRiErDHHGNA1uWJbT77Cg21kUBWLvwx4ehz8082ZjWSSJlVJBK6NsX97SwBIpR06DEHxRwFoJ3jjSQxsodQkVpGAHqMduw/MbY7+EvF8EBnh5Ukk7MHMfLVKUqpPmF3WruLs9OpxOQA4/B3NfWVUkP4uwlRxzhX0QsJQQikxrIwiRX3ZiyhqvZR5b74tJvHKS5aHL5J30pHoeQkRNcaLQVCWXS3fbbEfxBmmzQ05mIyoml6Eaod9IKhwNS7Mfy6Ylcb8ORZfJ5fMRK0cRTzI/wBa4aVAQAXqlWqoV8uuCG9y7/wyoradsqvCnAIszmUV0DM8TMGLI5DA0v2dVDT2Pc+gqPneGaWaJ1ZaLRM7Q+QaXDFyQb0dd69dsSvDnG8vk8ysuYl0JGGjP1JBYnX7pjBI/GtsWPjji/D+JRxiLXIUtxKQwFUwKBWZSDYU3VfH0ncRk2qPSdtBSzO/jPj2RzkA+j5ppJ1KkiEMpZR5WvyqWFHudqFd7F+D5FYRNCsTHm1CGKvs2q1beUgLa70Aen49eA8LidTBFArTTqoicoFChGZmDENqbUEAv99nEYhSNScmyUIJLIPIlsSXYaaLDc1i2PGFFNIdyTYkrLSBJlt4gUlXUGd1FxD6wMZPKBfqaP44svEPhNJSZcjm8tJlo1ZpUj06tiz6I+SQWpWoKzr7q2TZxfeKeB5bigrJ8RUSklpFSVXXQV0kGONgTZrc31PqBij8N57L8PV48vGs3PpWl5hQSEAClXlsUXznqcALtl8n3hAq4/NOPEfEjS5VYCjhEUMrgMJPKdA1MXaySd/gScQcnoM8euUCMy2xaZQAh0lj9aoTyAE0e9Vv0jRIulac6RrWzKBQIABOpB9qTqNsEOV8GHO5SIJmjFMS3MR2WReXQUUFphYCm7+03wo7lcK+0Et5Gl54G8HJl8w2aGajmVgRFoCgaDdatB5b7EGwO5xReKPFBzTorROgjlbTtpbarVtJYG9h8SMGMIg4Pk44UOo35U1adbMRqosDQF3uegwuOMzpLLLKuqNpZAyqJLAkBFiwnlvUx37/ACwvpVLMXPPsYbOQAFH3kbK5YTtHGJxHrBCvK6sFGqlbTIoBbVa0DddOuHP4b4cuWysULSiQou7HeySSaLWasmrJoUMKTh/heTPF4Y5uUFYtTOJFIIGqMhaZSp0jY92+eHPwvJLBDHCrErEiotkXSih29Bgeta2q5fTChcVvtR4ohzWkagYYqY6ympX6EBUYMFLCjsdRO22IngcSNn0WKVhpNzW9jyggggqCytamx1NHagRZ+0jPxS5hdDSExAxyMsqBTqvy1qsMp19R1+WBbJZJ5J4Y1aTVrRSb5mgoysHOgEpQBXUOmlj0vDqqTgr4i7H9W/mPjy+qfmf54zHYX3K/lX8cZjF2/SaNxT53xZnZso/Og+jRunvrJbncUoFCi9kXuQLJGB0cQb6pfrl8nm84NLuSTcZJYjU1ehUDBN7QOMJJmFy6SuqQjXKY7IJq61F+y7CttT11wLpK0hAWabmZhqVQOg1VQHM2BagO45Z7HGxpU2Y/rzMzUNvyf5S88Ne0mHKIsWYVl1amDkhzsT72lQQCbUUDuD0vFhN7aMrrVYoJpi3TSoFk9gCbJx7lPZvBL5824nJoLpDIQo6WxYljXWlG5OCzw74WyeT/AP60Kxk9Xu2+WpwWr4XWM7K+JnLAx/GuRVAIgj404scwuV5sZy6OxIgljBkdtgLWiFFGgbvznbAvO6BbMkUtSXJ9XQJN0P0Jvo+4r3j8MNPxry4ss8tI8tBYywW7J7MQKoWdje22FUkOnQpjg0oOY45g79BvJ3ARb3oucaOka8QiGoH6hh0vtLiiSRsyiKUryRBm+FWwUXZqu1H0xO8Le0KHOuVy8Ex09WMdKPmwYgH4YHPC/giPPwc3NhSDISFRq1VtZZCb3Ljrhi8OyCQIsUKxxxr0VRQ+PQ7k9b6nGdqQgchY9gLFfFFb4oU/SczqeNXO+kpq0psRZ0Hc0vlv7fyxnBOLfRJXmVYZ7jCqodYii+UBmuO7I0bD7xutsHXiXgsRjeYR5cyk+bVCsheq2IZhYsLtfQdtsK943ZXb6PRkfpT9rYj3hQtkoDrXoMaGJhlSj7RN1ONrh7kPaFD5jmlSIBQw0l5NqJN0gA2o/Gxjv4iyOU4lDFOi6wimSLSCpdqJUEmiBfY/swPeD+CR5jMyrLDG0UagUTrBogLal6Oy3v3HwwzwCPSh8P8A3YQ1AGN/BxGsJLp4oleRo02sPkJY/WHZ99K1r/UHr1Ppgr8L8VgyuTNlWkMjExwyIx6AXZatgu9HY38cRvH/AIcGUgD5XLLKzsAAzyM2tiKNa6bYEAb7nobwE8LyJiAiljlEiRvrBaiCysx2KE35wOvXDxZc3h9O8WAOPmMefxHl87G+XkDRrKpVXadRTbUAEYm9wenfAtm/Z9DkYjJE8s7vSsoVRXViwIUlR5a9N9+2InDcqeblAIJN5FJsmhqkCmzo7BcOLiGU5sMkRGkSKULKfMAfSx/DC+WsORdvb1hk/URr7xP5nJ1r0wyknSoruFHUUnS4x+eGnDnIYcuhY3yo1BRTbilGwFjf8sJ/2kcLORZYVgmKvGypK0gYb2W8qJ1Go7EjbttvTcCyenL8+XW6zPSsfKSURtQtrLAagLArr6HBcgGYqL4lE/TBMuuL8ATN50uJp4oWkB0ZlQVj1e9ZMu297V8O2LvjnCoMrKkOUZ+S8BcFGDA6hL5rBAN0Om3TFHmHjvMeVvev3x2c/qfHDJHDPpfC8tFGzRaQral0szaVZdNa1O9j8sXesZDE8dpVbcEQT8M6lzuUI5uxIs9NzILPX0/aMXPtA8DyyqhyTQoSW1oY0VVUrudQQkG16jfzfDCz8ccRaKSXL3mIpNS6jIdI09ei2T2NdPnWJvhngedjhlzTzuIRGuhiZRq1unmW1BoLZut7HrgeQlnG0/EsgAXkS/8AAHCslkZVnnny5nAKBUEkgUk6S2rpZG2wFaiMQs4pjaRdUQMM1C4+lFhR+r/7td/hjwSkstzN54yKGo2wVkFXVWVB/wDm8d8jGzxRurWqyiOTVEXZrpl91X9XGokVhhEXGSb7/ntBMxcVUl8A4Gc02YijliVog5AaEHVqDKBdjYMFJNG6/LXwH7Ps0M4M3m4+UYyrIqshD+WgNKm100p3I/fgMzviXMa0XJ5mQOdQfcR2fLQ8xtjYOHX4R58nD4mzMpGZdG3sbG2CWOhNaSb73hPVZHvw9ozgRa57zl7RMqJMof0ZaNgwBq/unYNfQ3+GFtmVJL20fmUSD6vuPe/q7reTrZ2HxvzM62uRxCZOZb2IvMW33+Nq1997x2Zyomt4gFS42IVgEFnoisaKE9unxw9hxdJNtxbI+9rqd8h4XzeazME0Sr9HLLI00ZVSriwwYNTONanYDcMMO0x/Afl/nhIez/xJmPp6ZdH1ZST3mWNlVGEbHbyrWpwLJG+HAujoZj/j/wA8ZOqZupVX7R7Ao294vfaDwcrmywjTRmV3JJHnFDswFatBuu7YEJ1cAMojSRlKg8wqQ4FKQQ4IJBG992xZeJMu75nMcyOJpVPlfVWtV2BouBZjprI6LWIeg2gKRGN1FR6kA1C7Fqwbdi497YPZxs4wemAT6RBz4yRHNwFJRloROoaURqHNkWQBuRWxPUjsbxmA/gXtAjaBDMZBILB5cTuhCsQCrUbBUA9T164zGCcbX5ZpB1rzf6wTz8oXNsulKfoBFGwYEWskhuyCakI+6BdYgJm6BkWUjRSqwy0QJsEUPPt5Qb9OnfHR2zGlnaEl5CQP9nshftH3L32Ueo1+mJmR4bNLPHBygFX32OXWr6ufdHoEFHfSD3xt8KtHsBMvlm473KDiHjiWBnQVIWAZSRp5ZbeiASHsUdiN2PyxpwDN8Y4jIRl3eh1agsa9OrEVe91uauhhn8D8OLEakGbmcsPM8j6d9yQqlI0Udd79ATtZjGqINCsqDsAxA/ABsY7NislVmooy0AWit8T8JfKZaIZ7MnMOXOhVIQUANV2GvT0sAe+NsV0uXjLyqfK70TqkvcUzKdMflUbncj9GvbDnnZFjd2lCqiMxa7IABPcnfbCNk4ir82Z0fU50i5Qfe3NHl3QUaT12cfPGjo3vHXtEdUvjuW2R8QywxqEkhWIEKAObZoC6261V/Fr74oh4x4rJmjl4CJZL2WNS1dOpNEabok1RBvFlwyBJ8xlsqsQOojVbk1qp2O1GwgA3+7hwcJ8Ow5XXyI1jLm3YVbGyfMxUk7k7dBZwDVJiX/DyYXTvkPrxBnK8GzzZR0zcyq7qwcqNQUEb/d6D0P4nC7jzUKIj050PsCVTU27E9GqgEB+Hfth9tAWBBNgiiPLRHoRo7+mAv2i8Iljy4+inlM/lATlxhS1gm+VZ2rZNLWBR6VTSP0wR95bUDeQT9IGeHeLPljMsUOnce/MluFDGwNIKhRex+9eLCfxnmQpf6kbHTbhxYA2Oi/Vb6bHA8jR1K9yHUAo2CndgR3b7KsPljpHDG7ZeHQ/1hA08wdZHrfyfd0HDbabGxLMLMAud1FKeIxeCTZ5oleeNVkPZBtXrvuPz/LAl4oyzpmWWaVtWZAKhRYVTIACbYVelht64boDeor5f+7FbxLw6k7FzHE0oUBXdLrSSV+32JvpjO0p6eQn3jeo8aAe0R6cZgy7QTtzTymGwjXcku4/rNqHzwZZD2lTyKWGUk0hiBd3Qo2QFpb1DufnhecW8NcRmleP6LJKsUhAMUKRg9gTywRdAVqJoH473KRRnnnmgqVHRWJ/SIftBfT1w82NM7W3p+ekWDtiWhDzJ+NGkkUyRLE2klXkkW9yBSg7m99x6VjbxhDmp4RIPq0gJaRrI2I9BuflhegRloPNJ7v8Au1/3sn/ebfhh85/K82J4pBaOKYCxY/BsAyY1w5VcfMKuQ5MZUiJGWckufpB0y6gu77ecHcECtrxP4b7YIsvGkQWSTliuYFFN8fMwPfuMe+0jg8uRMJy2VjeNmIH6V2DGqsczqflXT1rAh4R9nU+dLqY5oNAvmSoQpvYKBp1E9TttQ7bWXOyZFH8weIMhuMeLxrFKOecnJI8gpi0IYgKTVgtQ96/Ld2L+EzN+K/pEE0LZcxjlMV5nkDFeijcb3Ww9MA2YyKrLmIWlUka13V/svqJ3XbZPXESeGMworOfecDSl9kP2ivqcWXSpweb+84527S10vGUDRxrJGx1I2gMEXS4BDGwQWY/hid4Z8Xx8NMvOeMrLWjTpJNahqqIFhYNWQOmLfxJ4feeVM3DFLNz4w0ml40CAwhQ1EMzEgjYDb44TeflXMyRxKphYMVp2LnUxAryxrW46V1Jxd8i5EoSiKVazHNwSXhkznNRZeGSTXzS495WJsWKtTe+4vvi+zvjaCI1JpUkWAQxNWR2Q9wcQPZj4YOQyjRzqpkeRnNMpFUFAu/Rb/HAfxRp/pGYRpNxrCEyoCArax9qx5VI/vYz8OnOTIdzcD6RzJmCIKXmcc00csuYaBNauSwovtuZOlChsyg9RY9cb8NLxzQSHL2B5ZLVz5fdba6I5TDeqNH0xAlMpjQ80AqxBPOB9GW9LG9y/5YgeJpYY9Jfm1LGwWo1CkbqKLSA7Lo3rt0vYaxIAozPqzxGj4Ty3D8qDJk4aMigMyyOwYD4O7Ab4IDxyLbZh+P8Anvhb+wvhLJFmHmjPKl5ZicDUG08wMAVvoSAfjeGgcrFeysP/AKbfy3r0xgZEyb6u5rI+Pb2i58e5mFsxHMhBetMic1VO241AgkhlJHyrA0YFKsiqz6WLRkSAk1Qb3VsHSVb4acSeIHNTSzmeMPMDu3IXcp5SPcr3d/7gxwZZgifV6VJp00BAxW9ztW6tV+urHoMQ2IFu6mVkO5iYceGsrkvo0euN43NllKKaYsSaLLdEkkDsCBjMKzia5JZGE083MFA6V2IAFEefe1rfvjzCT4QWP5/tDq5r8/5l62RQSahPlxoFRjV7pBpSfLsQbc11b5nHTJZ+HhyszPHKzkDXDTqvUhTelrNMTQqgBeI8WaRpdoouUtknlgWqDc9Ni9bfFgMVXEWSWJhKIIwNkOlwA712jDG9KsRYI8td92My7kIMBhbYwIhVP7UsuEDAOzN9gKAV+ZIr8icU2b9rEhOmLLrR285tiT8FAr9uIGR9k+dk0HVGEb7REgIHrpaMNfwq8N3wT4EyvDwGVGlnreZ42sf2FryDr8d9ycZZxYV+fvNHq5G+IIf0pxKfKNzMoY9dAfVXa9SxBB0joNxvq67YhfRZl5QbQiDdz9XHZNMwB2NhdK/MD1wyfGvDJs1ByYNKlmGsuHXyjehpQmywX02vCx4xwcZfkrI5YCwVjVhZDec24Ub2FBAPudqrD2j2hK7cxLU2Xucsr4i+jSvJmZxqPSMSCUeY23lQsEqqAauuJuf9qkSXy7lYdKWgdvvGiB26YiZ/Mpq1GSbVJ56CDbUSQP0vpRHwI9MQ+J8J+kMcqkrl+bQJVaJXWO8mwN3Z9BiufSLkbexl8OpbGuwCdIPa1KSAuVBZqAAc2ewAAWyf8sHE3GJjlmcxlSU906ureWq69SNsSfZ/7PMtw8CWV45c0RuxYaUvqIwfy1nc9qsjBhmWjCuUKlwpKjWBbVsLuhZrGe2NQ67BwD8x0ZWKHce4iceCcRCoatiT9SCaUAL1U92fHVM20GZWWUCOKM6eY0arZRdIo6RdsAfL2xrnPD82Whdp5YU1aRbSGQlbs7IrEnUE2F9z2wE8Qya5mQlZLSNFXmBGpmYu2wcKaFkWR1XobxsOwZSB6zMQEGzGPm/bDCppTJJY6opWu1edgfj09MduFe1uOaRYlEyliANQuzfTyuTvfp+WBGXhuXoMDGqkkKDl1ulrrV31AveyDi98Iz5bJ5gySaCGiAXlwkEa9DgkhF+zQoHqemEG0ICmibji6slhYFQ7h4w69FoXZ0it+5NHcnCtyzIsDkR9lHncnuT9nT6Yd+TXmFg8LoFNeYim3Pxuqo38cLvxJkswvEWWCB48srxbxpojrShPmACtuWHU9xif/n2m4MZGsIaiog1A4uHTEnuXsGavrZPvMRglf2uQCxz3NH/dX+R9ML7xFn5VyzBswCWIUquYVzW5Nqjsa23sAYE+G8PaZiFKrS6ra66gdgfvDB9TjGUjnt7fMHhc4weP5j/4R42TO0Uk1MhsKwAYVXmCg3VkbkVeL7/tHJ86/VP8RhUZCY5YM+XmgjWRiKERvy0aNwnoG/bgl8N+I1SS+I5lGiZLQJCbsNp+xCDXlf8AZhLLocw5Vv8AW4ymrxdmWU/FmRs5OSj6m5hNOALdG7FPj64qzmU5J+rHldR5mY+8rfdK/cwyvablVWGLMZSIcySQBmWPUWUoxGxU17o9O2AfTmvqqglW1BbRCU3DMvm0qB0F7/e+ONTGwKCIOPEYW8G9pOWy+XhhkZUZYlFeboBQ3YHsMWXC+KZMjmJBG+pjJr0oTbHVd1Y67d8fNnEMw7yM0jmRrILE3e/r6Yfnst8PQQcKjnzBSPmkyM0hCgBjpTzE0LAWh+tjL1GN6tGPJ7R7C6dmX7wuHiZPun9n88LXxc8X9Ic4s6rJocgKGFAaGF6h10E9O+JHGOOzJLIIUyckSvSPzLsbkWRONyP3HHCTiX0pmOcTKRVA5hKOFDOD5QRzWJBIZdq3wfR4cuNtznipTU5MTLSDmUiwRgSxkuStE0oHmQlfvns7Hp2wX+HpsnmMrDDmUVxBI4VZaJN221EdNddD7uBGTiAqR2hi5gIB3Y2sgcMd3ruu/wCv8sCniniL64tGmMBQ66LDA2VJ1Ek3anpQ6Yb1CkpQNGLYSA1kT6H4fm8nBGI4olRFulC7CzZ/aScSP6cy/wB0fkMUfg7g4lyGVkYsWeFWYk2Sa3JJG+LqHwypbd2A74wv1t1TWHR23Fz42ijXODMK6COSiVbULKgK60FOxWr/ALRwPrkEBki5qG/Mh0vuVtlPuUbjLVXUsOuCnxrIju2XXKzBopDT6rBAsbUnRrDdb2GKLK5QsQ7QTo0aWrHbUyG1BJT0pR/ZGPQ4N3TAfvMjLt3kr2kCGXLBQHiSVh1cxtZ9PtDoKHTtjMcJzCGI5Ui7+7zFFXuBRivpjME6Y9pS5Jkz7rF0juQ9oIx5FPfybhnr8YsM32ecPiXLJPNGnOcllPLVSqnYe6ANwLvr5qwtmzvMmC3EIwdOpokoIvVjrQBbGpyPUnBrkPE8ZblJPCdvIEdDt90UdtPSvSvjjO12UqtARrSYgxsw/aeM+n5Y3DRfD8v8sKTintQhhYorNKQOqAFb9NRI/MX1wKze13OknSkCg9BoJIHz1C/nWEUTI3NRtzjXi59EwvHqo6dNenfCf8aZmHMcQdFR6DiJSsioLvzHTyzXnLXvvXxxt4T8Y5yaKSfMIFiQEqVTSrEb0GZzdnbZa+PbFLlZ4vrJCsthSLaZTbP5e0XWi7D4rh/RA+Kx2iWqrip0gnhacyCOQBLcXKtARjyLXK2BpU69++CD2Y5SOTNl9LDlITZkB8zeUdEU3RY9e35DMTwrE55cnnIQfXA2BTt/VbURH+ZwT+Ec0kEDyAGMNbFnexpSxerSo2Oqxv1HqMH1WTZiJ+0Hpse/IBG5S+v/ABH+eNKT73/Gf54TXF/axDGgMB5zE9PMgA9SWX8qxUL7Z5L3yw/+7/7MZYGRhe2PEY1Nbo4PGfC1nyzxxySK7LVxuQxBIJWztRrvhS8T8IQcOSJTJIZJhrkWkbRWyrYYAkamBI2JF7bDDH4Rxh5oUlAUhh9ncfgSF1C+9b7/AIg/jzMRyZnzM6siKpCoCO7d5Adww7YPpMpfJtqqgtRiCJuvvKTPxRERjXL5Y+0S92dwf0m2zr+zEuLLxNnYo9cliWOIDlivKVQb8z0XrX4Y5TZWF8wsZkksMkR+qHVQsZP6T1B/zx14HmofpiSM7inaQ6o0Qbam3bmmtx6Y0WNKT8RNRZAjv+hr6j/Cn/TjU8JjkVg4WqI91Lv1Hl2PxwuONe1bK5eQJpaU1ZMehgPherrjlwv2uZeaRIlhmDOaF6AB8SS/QDfGMrOPFtM0mRfLcoT7HpJMxOIs1pjUjSxUm7LGrUgHSNNn9boO93n/AAWMhwxxNmHldpE89EhVB2VFLeX40d9tthg3XjSkdLGKDx7m0kybKSU86m9Jbv6DBMWqL5APmVyafahMXkkEfIUCX+sbrG3dUHbVjXO5dNEP10Y+rPvCT/eydhH8cbnKoYq5o2k7o46qPh8Mc87lk0Q/XRgaGHRx9uQ9oz3ONeZ0efBsvzMrBTA64kN+ejaD9YV+IGFp7TvZezSQNlCg1ER6GsKCzE2OtC2Y16euLTh3tHyOWhhglmYSRxIraUcj3V3B0i9t8XvBfGeTzjNyHLtHuSUcaQbHVlHWj+3GSchxliQf9o8Me8CjBPwB7LcxBM304ZaSDQaSg9vsAd1BAAvv1rbB54q4ODw+eJAoVYTpUEqo5Y1KBbaVA0j4DEv+llH2jjSTiSMpVmOlgQfkdsD/AKoEgkwn9O1RI5bIMY5V8g9x750R6EpXv/8Aef6JxkmScwrvESrMDcsewYKVHveokOMyPDHDsjGKyroRzIt20nSKD374X8ceZfh8hjlU6OiuKmj6q1ff+67H8MbMzoVcP8MZzM5NpcvmeXpg5YRJQbkR7FMg8vkRB1N6z7tYEeAeDM/mszA+dy0ssD0GeSRiVQ+a716l69CO52wc+znjKZWGaOeaKFDIrKWmjollIIsMa2QdcHWQ4tEyKYpY2j+yyMGU777i73v9uEM+fpttjWLDvFid+F8K+jwpDFaxxrpUagaHpZWz+ONeKZOSWKSLURrUrYoEEjY2GFUaOOg4mv3x+WPV4gPvD9mFBmW7jHSbtEbDksw4kR45m1KSNSsRqTzDr3IDKPi2OMHDZWhZTFIDGQ62hXZqVh5hv0jPyDYtvGfDpI+IPJChfUwlQqpbcmz0G3nB2vpWK4cMeOf9BLyia/Rt+jkHTcEagjV12IxtowYBhM1gVJBm2WeVFCmCBq7sUv8AGzfwx7iPNwSVWKlSCCQfN6beuMxeV4hv7Q+D5LL8IdXWGLNFEAlEaq0jgqzKNIBpqI9ADvj59xacT42+Zl5uZLysTvb1t6DakHyFD0wZeC/AkfETrEGYhy/+9MoIJHUIogOujtdgbHvthCyB4jGaF+ERcqpJobk9Bhxezn2TBgMxxFSARaZc2D/akrcf2OvrXTBX4U9nmV4fLzlSSaUbI0oak+IAi2P6x/DBvzdrCr/iYn/lnAMmQnhYVEA5MqfEPA4ZMu0bO0US0zaaA0p5qqqAFA7emFLlXgZChSVVFyMedfuqQoP1X3jpHxfDc4xAcxDLFzBGXGm7FqLF+Vq6jbfAZL4FRAyLMWZwLpYwNKsCRvJVltJ/unBtI4VSCYHUKWaxBQtC0MjmKUJl01t9cu5Z1X7UYBYgja9xHtvhdcV4hzpC1FVoALqugAB1odSL6d8MbN8F8zxRRvLpKg6o1Klm90ppZlk0AOpq95fhivPAJO+RvsQsB/MUMMm25HaCBCxd4Z/so9nBzRGazK1lx+jRh+lPrX3AfzO3S8WXgzwDFmZW+k5V4liKk+WRddm9I1GqOmmoXR2okHDsV1UBVUqqgAAI1ADsABsB8MKZiV8Ih8fPM4LkCKoj4Ctv34WPtA8NrDMJ5pyeex0qsW4ChRuTIBsCMNZZh+t/gb/pwG+PfDcmeaIo4URqw80cnViPRf1RgempHvtL5yWWLluQJFnMj2zs4HLXqDYP6XpqP/CcDniDMwRRsiSM0rLWnlhdINdTfdLqr6jBL4i4L9GWPnTpHy15ZZo59JYvI+mxGwuj+zC94wolzB5bowOlQ2oKp0qq359JAJF+YDbqBh5nscRVV95U4OvZN4OOfzWqRby8Pme+jN9lPx6n4Ajaxiog8MDlh5ZQpZiAI9Eooad9SSV1JFddvjhmeFvG8HD8sMvFlSwStTmQKXZqtj5D8q7AAdsBdHK+EQqsoPMaf9Gj0X/4xT+LPCr5nLGOHlh9SnzGhQ69jiX4V8TJnIWkKCKnK6TJd0qtfQferp2xcHNxn7Sf4hhFU6T3XIjLOXWriGHCwGbLmaLmiYLVSVqGpCL5Ne9tfTveOTwRsqAZiLyhrJEoFe91KAfe64uM/wCHcwueeYqgRs0zKebGLVpSw2LX07YF3yRCSjVCaSQGp4WI8rD3Vk1E/Crxr7hVxCuagl4hkVp2KMHWlGoXRIRQasDuDgq9jXBDmc+CdXLhXmOASASDSA0R9o3XcKcB+X4VO4tIZWA7qjH9ww+vYZwb6Nk5JZRolnf3W8rBE2UEHcb6z8iMJ5fKYxj7iHTcLX7uNoeAK3UUMD3HPaPDlJ3heKZypUak0UdShrFuOl/sOID+1/LU3+z5nY1to3/48KppObKw7ag9gYKeIfDmYy+dkl5TGNZtauaVWttWxbb4de2KnK8HKSkaoyltHr5kdAOrIG7djqr4YaviaUZ/hDvEH86CRVq2tHBIoXZ8pG14UsPCZzFKv0acDyuPqX3KkrQ8u+0pP93Gnjybh9OIk60ZW8a4eVy8hZo6I2PNQ+ZSGoANZNAjYd8XvsNkeaWWF3YxxxWibUCXFnpfc/ngU8VcNlSBHkhliCyUNaMt61v7Sjpy/wBuCr/+Or/7fOvrlyfykjH8cA1IDggwuFipsRvnga/rfljIfD4Zqsj1JAwRjGatIJ6euM5cCXzHDneuIrvahwBosvHLqtVfSwB2pxsTdDqoHfdsAf0R5YkZEZilodIPQ2y9ALu3HyUYd/8A2wyRG+dy5BO31qEYUPjB+ZmpTFOsserapgwN0QFUNvsQtdbBxr6d6GyiKiGUEncTOmX4PG6K00eYElAELASPKNI30G7UAnfreMxFTg7ZkCdZUXmbsGIB1dHNb1bBjXxxmGuPeBjgi8JZJ93yuXdvvPCjMSdySSv7Og6ChQxeRZVVAVQAAKAAoADtXQAfDAw3PAGkddqvp6n/AETjpGsp97t8z+XyxgdT3mr0/YwkCfCsZyz17+uKQq3cn8LHy74wzuNtTH8z/HEbxO2H3l2SbFgH1PTAx7UWWLJPICQ5HL8rEEh/KRt1ABLV8MTUkb9b9v8APAR7S+KlOTFpVixL+e6BHlXv9q3F/DB9M1vVQOdKS7gHwxirM5q40LWR9qtMTj48wp/qscuDKBKj6P0ZaWgOjxK0mn5Npr8fjiemeAgdjDBTMEqmvQLaQUH+y3JO38sb5XPARTPyIAx0xjaXzFjrB/S9Ckbj50LrY6sQkLw5kVlzWXjG9yJV94yw1D8F3/LH0Ocsl2UX/CP5YTXs70y51SsEaaEaRWUy2D7hHmkZer9CP3XhtDV3vGfrcniAjumS1Jktcsn3E/wj+WOiZKNj7if4R/LFeNRHf8/8sYrP8R8v/jCYceohyntF/wC1jwfHNIjlpQN0jRNNGVyoUeaqBNAkXQrahih477KYuH5ds0ZzMU0jlvGNJLsqX1Ow1E0R2w4BESQ32gOtb/nWBj2lV9BdZGdVZlAKgOb94eUso+z64Zx5tzgAQDYtqkkxY8MzrsDGwiKRK+lTBEQLBZatNqdtXzHxOOOSzznrySTFMTeXh3ZInZSfq+xUH8MdMocuBMwmm3iQ/oF6GWJdvr9z5gO3W9+h04dFlyxHMn2Wf+pT7UMp/wB+egb8SANrsaXETl74O8QZj6XDCJdMTspZEVEBs0fcUbkAb/AYc5hFdWv+2388IrwaIPpuWKPMW8tBolA69yJTX5HDuaV+4/Z/ljP1hAYRvTgkSS2QDqV1NRH3if3nCA4x7JJ2zzQwSx0+uQGQMoVQU6kK25L0BuaU38XzFO/a98chlvPzNAMladRNkAkEgb7A0Ca60OtDAUzBVoCEbESbJi39nHsrlyGbOYzMsTaFIjEWokFtix1oAKWxQv3u1bnfi/MyQZSaaJ7eMAjUqkVqW/sj7N4sWaTv/DFZ4tRmyOaUkAGGTcjYUpP2QSRt2BPoDjlybnFzjjpeImpfEBzEhknihdtEjA6SNo4nYHZgPsgfjiLw/Nh3VDDBZRj7re+VbR9v79f6ON+E5SPnovPiIJWGtMu/M8pG8Ne6w7161jhwuKJZYnOYirmLIaE3uowPeAeg611ONQVEjCDwx4xlWWCDTCITKsdCNSfO/mIZrOxYn4UcG/jDwHJmWkkjdEH0do606dTswNkqOi6FrYk2RthSvkxCa+kwiSE6fdm/SX12g7H09Tj6OGeLICB5WFjbsd8LZiqMGhkBYECfMOT8DcVlXXHDIwVitiVNmU0er3sR1x9A+EeDvHk8us6R89YwJCyamvvqYP5j8cWXDwEDBdRtixv1NdBQobD/ADvEvnH7uFWz32hhhrvNfoP9j8FYf+vFJ4s4mcjCJuWJF1hW87LpBB8x8xvcAV8Ri/5/6pxU+LMn9Jyk0ISyyWoP31pl7feUYlMg3C5xQ1EkYMs4kdeYmkaggCnSpYKAOlbsPwv0xplIIbZkaYNEutQFQ7hluvPuwBLX6KcdeF8Im5gBjkCvaM1ffBQufggbUB+qPhjnkeEzxyKXgk0jZ10MSEa1cbDdipYfj+ewIhOWZ43mi7GPPZlULEqoj1UCdheveul4zGT8EzKMymLMEqSCUjfTsa8tDcfHvjMV2CTYj0WCTsV+enGMsnwPbHSNSvY/HbHhlIPumz6/ys/ux5+pr3NOW9UV/jiMcgx7sP8AXzxPWdz2Hx+f8PxxvT9ST8v9XiCoM4MRKyLh5B3L/l/nhY+OESTOSXmIlCKEKsJb0r71lYitrIW6E0Dhu5ttCPK5ISNS7EkjyqLN/gMfPbs8jlquWRyaH+8O5HTo92Pzw9ocdEtFdU9gCW2b4fpWJfpGX1BS/VxqZj/4fRoli/Lvscevw6suiiaCndmB5leUaVjIuuj84fiPjiv4mRznCbKpCIRdUgCRN26oqg484pWpEI06Y0VhtY5g5hPzWWSQfnjRiMOPZzk+WZ5DJGNWlfI6tuNRcWp2+wd674g8Z9q0EbSRxCSXTYDggIxHTe7q+9fK8L7jnF5YkEKNoWRS0tdWJOgi+ukrGu38zgXxn5dOHyFm7R3HmKIFWXsvjPPF2cZqZSxuldgo+AW6AxN4F40zayxrLm81ygfMI21OR6LqPUnaye/fAphvexvwMHC5+ddQB+oQjawa5h9aIpfiL9Mc4RVupyM7HvG2kzlVPuWAacjULHQ1Yv5E4C/anmGOXgBYEHMDv/3cg/ewwcSZTUNw3+vngC9q2ZaCOFYneNm1uSjFSRHy+tVfv9MKaVT1h+ekYzkdMxeZeD6mY17sWmvlmISP/wAMSuE5c65jR2Rz09Yyv8cSMvxScxZkc+ayyKp5rWNSs22+26nHnC+LzNzW50v6BWH1jfaYL6/HG3XFzLnDwzJysxBI1qqIWZiPdCiyb+AxnFPa3m+a4h5fKDEJYYkgbAk6h169O+In9IzMjBppWBy8wIaRiDSEbgmjgDwpmxKzWwjGPIyihDyP2sZ8d4ifUqf4MBhz+HuOCeEMkglIpXdCdOugSALJA3ur6EY+XQMfTvgjw0MpkoYTs+nVJ199tyO3T3fkowlqcSqBtFGNYMhJ8UtGz7dycR8zm2dGSzTqVr5isTf6NHUkfjf88ewcGLt5aABsmj/PCaK+4VGmZKNz56yGYCtHIeinndfQ7fs/dj3iGWCySxCqDmEbjopOr5dx+GJ2bzkiu8dReV+X+gi6Lu39X8xXwx34xxeTmyFDHTBXX6iI7zAONzHfRhv8d8ehmLzIHG2XnyMKIYmUb9TN51/Y/wC0YI4/a5Pk1jgMCSqkUaq+ogtSAEnqD5gRtXTFVxHizAoyiMgxhiORF1juED9H96M16V6UMCvioljEzFSQpRtKhRqB1k0oA35g7YHlQMOZdGIPEevgvxqc7AZnCxNrKhA4awAu9Gj1JHTtgxyWb1AG7v5fzx8w+zXKc3ieWX9cn/CrN/6cfSkPDNHQn9mMrKhxvx2mhjYOvPeWZl+f5Y8E/wAD+WOBy99S37MRzw6wSATXp/rriAWJ4E6lA5MRfifhohzU8Wnyh6AoDyt5kQX20ML/ANVH4ygaQSeX61RISKrUbWRvnzVkAGDb2l5NIpIpZIXPMRlLF9PuUegBNnUALo+X4YGTmYWg/QNcLjbm7KJAT10dEKdK6yD1xv4mJUEzLegxqb5fI5KZFknzPKl0hWTUDWgBASfVlUMfiTj3FeuZhraEgfGYX8z9X3649wWz7yk+hpemK9xuf9emMxmPPNNYSRlxtjZj0xmMxOHziVy+UyHxtA2UnBAIKUQdwQeoPqDhW5PKpzofIvvxH3R2YVjzGY0sHY/WZuc8j6Qcz0CiM0qj6o9AOx2/LEfjjH6TmBe2vMj8pTWMxmGoNIM+Jz/tDf2I/wDlpipxmMwo3eNL2mY+zOFxKsUaqAqqigKBQAAFAAbAYzGYWzekLj9ZJbCm9t/6TK/+FP8AvhxmMxXB/cEnJ5YCZc+ST/xIP+Xmsa8I/Ryf+WT/AJ8WMxmNX0ifrICnZv8AwZ/3HAhjzGYXeFEt/B6g5/JgiwcxECD3+sXH17oF9B+WPcZhPN6Q2OD3HVHM6dh/HF74eH1C/En9+MxmF9N/dMZz/wBoT5u40P8Aasx/5jMf8xxjhOPPH/Zy/wD+pFjMZjXmfPc2o5OX/sr/APsS/wAz+eKLxB+hi/8AEm//ACXHuMxDeWcJa+x7/wD18t/9T/lSY+lu2PMZjN1HmH0jmHymdFG2J+THlGPcZidP5jK5u0X3tuH+y5b/AMyP+VKf3gH8BhS8LFrL8YN/j/tGXx5jMbGLyiJN3kdIlNkgE6m3I+JxmMxmLSs//9k=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5488" y="173370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752" y="4005064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52120" y="414908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Energy and the Hydrosphere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 u="sng"/>
              <a:t>Hydraulic energy</a:t>
            </a:r>
            <a:r>
              <a:rPr lang="en-CA"/>
              <a:t>: energy from moving water.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CA"/>
              <a:t>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/>
          </a:p>
        </p:txBody>
      </p:sp>
      <p:sp>
        <p:nvSpPr>
          <p:cNvPr id="156" name="Google Shape;15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2924944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2924944"/>
            <a:ext cx="2369840" cy="16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/>
              <a:t>How do we obtain hydraulic energy?</a:t>
            </a:r>
            <a:endParaRPr sz="3959"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CA"/>
              <a:t>Hydroelectric power plants use the movement of falling water to spin turbines which are located inside dams built across a river.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CA"/>
              <a:t>Water falling through a dam spins a turbine that converts mechanical energy into electrical energy.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CA"/>
              <a:t>Hydroelectricity is the main source of energy in Quebec.</a:t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3984172" y="4343400"/>
            <a:ext cx="169818" cy="398418"/>
          </a:xfrm>
          <a:custGeom>
            <a:avLst/>
            <a:gdLst/>
            <a:ahLst/>
            <a:cxnLst/>
            <a:rect l="l" t="t" r="r" b="b"/>
            <a:pathLst>
              <a:path w="169818" h="398418" extrusionOk="0">
                <a:moveTo>
                  <a:pt x="78377" y="0"/>
                </a:moveTo>
                <a:lnTo>
                  <a:pt x="78377" y="0"/>
                </a:lnTo>
                <a:lnTo>
                  <a:pt x="78377" y="0"/>
                </a:lnTo>
                <a:lnTo>
                  <a:pt x="78377" y="0"/>
                </a:lnTo>
                <a:lnTo>
                  <a:pt x="78377" y="0"/>
                </a:lnTo>
                <a:lnTo>
                  <a:pt x="78377" y="0"/>
                </a:lnTo>
                <a:lnTo>
                  <a:pt x="71845" y="0"/>
                </a:lnTo>
                <a:lnTo>
                  <a:pt x="71845" y="6531"/>
                </a:lnTo>
                <a:lnTo>
                  <a:pt x="65314" y="13063"/>
                </a:lnTo>
                <a:lnTo>
                  <a:pt x="65314" y="19594"/>
                </a:lnTo>
                <a:lnTo>
                  <a:pt x="58782" y="26126"/>
                </a:lnTo>
                <a:lnTo>
                  <a:pt x="52251" y="32657"/>
                </a:lnTo>
                <a:lnTo>
                  <a:pt x="45720" y="39189"/>
                </a:lnTo>
                <a:lnTo>
                  <a:pt x="39188" y="52251"/>
                </a:lnTo>
                <a:lnTo>
                  <a:pt x="32656" y="58783"/>
                </a:lnTo>
                <a:lnTo>
                  <a:pt x="26125" y="71846"/>
                </a:lnTo>
                <a:lnTo>
                  <a:pt x="19594" y="84908"/>
                </a:lnTo>
                <a:lnTo>
                  <a:pt x="19594" y="97972"/>
                </a:lnTo>
                <a:lnTo>
                  <a:pt x="13062" y="111034"/>
                </a:lnTo>
                <a:lnTo>
                  <a:pt x="13062" y="117566"/>
                </a:lnTo>
                <a:lnTo>
                  <a:pt x="6531" y="130628"/>
                </a:lnTo>
                <a:lnTo>
                  <a:pt x="6531" y="150223"/>
                </a:lnTo>
                <a:lnTo>
                  <a:pt x="0" y="156754"/>
                </a:lnTo>
                <a:lnTo>
                  <a:pt x="0" y="176349"/>
                </a:lnTo>
                <a:lnTo>
                  <a:pt x="0" y="189411"/>
                </a:lnTo>
                <a:lnTo>
                  <a:pt x="0" y="202474"/>
                </a:lnTo>
                <a:lnTo>
                  <a:pt x="0" y="215537"/>
                </a:lnTo>
                <a:lnTo>
                  <a:pt x="0" y="228600"/>
                </a:lnTo>
                <a:lnTo>
                  <a:pt x="6531" y="241663"/>
                </a:lnTo>
                <a:lnTo>
                  <a:pt x="6531" y="254726"/>
                </a:lnTo>
                <a:lnTo>
                  <a:pt x="13062" y="267788"/>
                </a:lnTo>
                <a:lnTo>
                  <a:pt x="13062" y="280851"/>
                </a:lnTo>
                <a:lnTo>
                  <a:pt x="19594" y="293914"/>
                </a:lnTo>
                <a:lnTo>
                  <a:pt x="26125" y="300446"/>
                </a:lnTo>
                <a:lnTo>
                  <a:pt x="32656" y="313508"/>
                </a:lnTo>
                <a:lnTo>
                  <a:pt x="45720" y="320040"/>
                </a:lnTo>
                <a:lnTo>
                  <a:pt x="52251" y="326572"/>
                </a:lnTo>
                <a:lnTo>
                  <a:pt x="65314" y="339634"/>
                </a:lnTo>
                <a:lnTo>
                  <a:pt x="71845" y="346166"/>
                </a:lnTo>
                <a:lnTo>
                  <a:pt x="84908" y="352697"/>
                </a:lnTo>
                <a:lnTo>
                  <a:pt x="91439" y="359228"/>
                </a:lnTo>
                <a:lnTo>
                  <a:pt x="104502" y="365760"/>
                </a:lnTo>
                <a:lnTo>
                  <a:pt x="117565" y="372291"/>
                </a:lnTo>
                <a:lnTo>
                  <a:pt x="124097" y="378823"/>
                </a:lnTo>
                <a:lnTo>
                  <a:pt x="137159" y="385354"/>
                </a:lnTo>
                <a:lnTo>
                  <a:pt x="143691" y="385354"/>
                </a:lnTo>
                <a:lnTo>
                  <a:pt x="150223" y="391886"/>
                </a:lnTo>
                <a:lnTo>
                  <a:pt x="156754" y="391886"/>
                </a:lnTo>
                <a:lnTo>
                  <a:pt x="163285" y="398417"/>
                </a:lnTo>
                <a:lnTo>
                  <a:pt x="169817" y="398417"/>
                </a:lnTo>
                <a:lnTo>
                  <a:pt x="169817" y="398417"/>
                </a:lnTo>
                <a:lnTo>
                  <a:pt x="169817" y="39841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4153989" y="4389120"/>
            <a:ext cx="274320" cy="26127"/>
          </a:xfrm>
          <a:custGeom>
            <a:avLst/>
            <a:gdLst/>
            <a:ahLst/>
            <a:cxnLst/>
            <a:rect l="l" t="t" r="r" b="b"/>
            <a:pathLst>
              <a:path w="274320" h="26127" extrusionOk="0">
                <a:moveTo>
                  <a:pt x="274319" y="0"/>
                </a:moveTo>
                <a:lnTo>
                  <a:pt x="267788" y="0"/>
                </a:lnTo>
                <a:lnTo>
                  <a:pt x="261257" y="0"/>
                </a:lnTo>
                <a:lnTo>
                  <a:pt x="248194" y="0"/>
                </a:lnTo>
                <a:lnTo>
                  <a:pt x="235131" y="0"/>
                </a:lnTo>
                <a:lnTo>
                  <a:pt x="222068" y="0"/>
                </a:lnTo>
                <a:lnTo>
                  <a:pt x="209006" y="0"/>
                </a:lnTo>
                <a:lnTo>
                  <a:pt x="202474" y="0"/>
                </a:lnTo>
                <a:lnTo>
                  <a:pt x="182880" y="0"/>
                </a:lnTo>
                <a:lnTo>
                  <a:pt x="169817" y="6531"/>
                </a:lnTo>
                <a:lnTo>
                  <a:pt x="156754" y="6531"/>
                </a:lnTo>
                <a:lnTo>
                  <a:pt x="143691" y="6531"/>
                </a:lnTo>
                <a:lnTo>
                  <a:pt x="130628" y="6531"/>
                </a:lnTo>
                <a:lnTo>
                  <a:pt x="117565" y="6531"/>
                </a:lnTo>
                <a:lnTo>
                  <a:pt x="97971" y="13063"/>
                </a:lnTo>
                <a:lnTo>
                  <a:pt x="84908" y="13063"/>
                </a:lnTo>
                <a:lnTo>
                  <a:pt x="71845" y="19594"/>
                </a:lnTo>
                <a:lnTo>
                  <a:pt x="58783" y="19594"/>
                </a:lnTo>
                <a:lnTo>
                  <a:pt x="45719" y="19594"/>
                </a:lnTo>
                <a:lnTo>
                  <a:pt x="39188" y="19594"/>
                </a:lnTo>
                <a:lnTo>
                  <a:pt x="26125" y="19594"/>
                </a:lnTo>
                <a:lnTo>
                  <a:pt x="19594" y="19594"/>
                </a:lnTo>
                <a:lnTo>
                  <a:pt x="13062" y="26126"/>
                </a:lnTo>
                <a:lnTo>
                  <a:pt x="6531" y="26126"/>
                </a:lnTo>
                <a:lnTo>
                  <a:pt x="0" y="26126"/>
                </a:lnTo>
                <a:lnTo>
                  <a:pt x="0" y="2612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4258492" y="4421777"/>
            <a:ext cx="13063" cy="209007"/>
          </a:xfrm>
          <a:custGeom>
            <a:avLst/>
            <a:gdLst/>
            <a:ahLst/>
            <a:cxnLst/>
            <a:rect l="l" t="t" r="r" b="b"/>
            <a:pathLst>
              <a:path w="13063" h="209007" extrusionOk="0">
                <a:moveTo>
                  <a:pt x="0" y="0"/>
                </a:moveTo>
                <a:lnTo>
                  <a:pt x="0" y="0"/>
                </a:lnTo>
                <a:lnTo>
                  <a:pt x="0" y="6531"/>
                </a:lnTo>
                <a:lnTo>
                  <a:pt x="0" y="6531"/>
                </a:lnTo>
                <a:lnTo>
                  <a:pt x="0" y="13063"/>
                </a:lnTo>
                <a:lnTo>
                  <a:pt x="0" y="19595"/>
                </a:lnTo>
                <a:lnTo>
                  <a:pt x="0" y="26126"/>
                </a:lnTo>
                <a:lnTo>
                  <a:pt x="0" y="32657"/>
                </a:lnTo>
                <a:lnTo>
                  <a:pt x="0" y="39189"/>
                </a:lnTo>
                <a:lnTo>
                  <a:pt x="0" y="45720"/>
                </a:lnTo>
                <a:lnTo>
                  <a:pt x="0" y="58783"/>
                </a:lnTo>
                <a:lnTo>
                  <a:pt x="0" y="65314"/>
                </a:lnTo>
                <a:lnTo>
                  <a:pt x="0" y="78377"/>
                </a:lnTo>
                <a:lnTo>
                  <a:pt x="0" y="91440"/>
                </a:lnTo>
                <a:lnTo>
                  <a:pt x="0" y="104503"/>
                </a:lnTo>
                <a:lnTo>
                  <a:pt x="0" y="111034"/>
                </a:lnTo>
                <a:lnTo>
                  <a:pt x="6531" y="124097"/>
                </a:lnTo>
                <a:lnTo>
                  <a:pt x="6531" y="137160"/>
                </a:lnTo>
                <a:lnTo>
                  <a:pt x="6531" y="150223"/>
                </a:lnTo>
                <a:lnTo>
                  <a:pt x="6531" y="163286"/>
                </a:lnTo>
                <a:lnTo>
                  <a:pt x="6531" y="169817"/>
                </a:lnTo>
                <a:lnTo>
                  <a:pt x="6531" y="182880"/>
                </a:lnTo>
                <a:lnTo>
                  <a:pt x="6531" y="189411"/>
                </a:lnTo>
                <a:lnTo>
                  <a:pt x="13062" y="195943"/>
                </a:lnTo>
                <a:lnTo>
                  <a:pt x="13062" y="202474"/>
                </a:lnTo>
                <a:lnTo>
                  <a:pt x="13062" y="209006"/>
                </a:lnTo>
                <a:lnTo>
                  <a:pt x="13062" y="209006"/>
                </a:lnTo>
                <a:lnTo>
                  <a:pt x="13062" y="20900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343400" y="4408714"/>
            <a:ext cx="163287" cy="228601"/>
          </a:xfrm>
          <a:custGeom>
            <a:avLst/>
            <a:gdLst/>
            <a:ahLst/>
            <a:cxnLst/>
            <a:rect l="l" t="t" r="r" b="b"/>
            <a:pathLst>
              <a:path w="163287" h="22860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6532"/>
                </a:lnTo>
                <a:lnTo>
                  <a:pt x="6531" y="13063"/>
                </a:lnTo>
                <a:lnTo>
                  <a:pt x="6531" y="19594"/>
                </a:lnTo>
                <a:lnTo>
                  <a:pt x="13063" y="26126"/>
                </a:lnTo>
                <a:lnTo>
                  <a:pt x="13063" y="39189"/>
                </a:lnTo>
                <a:lnTo>
                  <a:pt x="13063" y="45720"/>
                </a:lnTo>
                <a:lnTo>
                  <a:pt x="13063" y="58783"/>
                </a:lnTo>
                <a:lnTo>
                  <a:pt x="13063" y="78377"/>
                </a:lnTo>
                <a:lnTo>
                  <a:pt x="13063" y="91440"/>
                </a:lnTo>
                <a:lnTo>
                  <a:pt x="19595" y="104503"/>
                </a:lnTo>
                <a:lnTo>
                  <a:pt x="19595" y="117566"/>
                </a:lnTo>
                <a:lnTo>
                  <a:pt x="19595" y="130629"/>
                </a:lnTo>
                <a:lnTo>
                  <a:pt x="19595" y="143691"/>
                </a:lnTo>
                <a:lnTo>
                  <a:pt x="19595" y="156755"/>
                </a:lnTo>
                <a:lnTo>
                  <a:pt x="19595" y="169817"/>
                </a:lnTo>
                <a:lnTo>
                  <a:pt x="19595" y="182880"/>
                </a:lnTo>
                <a:lnTo>
                  <a:pt x="19595" y="189412"/>
                </a:lnTo>
                <a:lnTo>
                  <a:pt x="19595" y="195943"/>
                </a:lnTo>
                <a:lnTo>
                  <a:pt x="19595" y="202474"/>
                </a:lnTo>
                <a:lnTo>
                  <a:pt x="19595" y="209006"/>
                </a:lnTo>
                <a:lnTo>
                  <a:pt x="19595" y="209006"/>
                </a:lnTo>
                <a:lnTo>
                  <a:pt x="19595" y="209006"/>
                </a:lnTo>
                <a:lnTo>
                  <a:pt x="19595" y="209006"/>
                </a:lnTo>
                <a:lnTo>
                  <a:pt x="19595" y="209006"/>
                </a:lnTo>
                <a:lnTo>
                  <a:pt x="19595" y="209006"/>
                </a:lnTo>
                <a:lnTo>
                  <a:pt x="19595" y="202474"/>
                </a:lnTo>
                <a:lnTo>
                  <a:pt x="26126" y="195943"/>
                </a:lnTo>
                <a:lnTo>
                  <a:pt x="26126" y="189412"/>
                </a:lnTo>
                <a:lnTo>
                  <a:pt x="26126" y="182880"/>
                </a:lnTo>
                <a:lnTo>
                  <a:pt x="32657" y="176349"/>
                </a:lnTo>
                <a:lnTo>
                  <a:pt x="32657" y="169817"/>
                </a:lnTo>
                <a:lnTo>
                  <a:pt x="39189" y="163286"/>
                </a:lnTo>
                <a:lnTo>
                  <a:pt x="45720" y="150223"/>
                </a:lnTo>
                <a:lnTo>
                  <a:pt x="45720" y="143691"/>
                </a:lnTo>
                <a:lnTo>
                  <a:pt x="52251" y="130629"/>
                </a:lnTo>
                <a:lnTo>
                  <a:pt x="58783" y="124097"/>
                </a:lnTo>
                <a:lnTo>
                  <a:pt x="65314" y="117566"/>
                </a:lnTo>
                <a:lnTo>
                  <a:pt x="78377" y="111035"/>
                </a:lnTo>
                <a:lnTo>
                  <a:pt x="84908" y="104503"/>
                </a:lnTo>
                <a:lnTo>
                  <a:pt x="97972" y="97972"/>
                </a:lnTo>
                <a:lnTo>
                  <a:pt x="104503" y="97972"/>
                </a:lnTo>
                <a:lnTo>
                  <a:pt x="111034" y="91440"/>
                </a:lnTo>
                <a:lnTo>
                  <a:pt x="117566" y="91440"/>
                </a:lnTo>
                <a:lnTo>
                  <a:pt x="124097" y="91440"/>
                </a:lnTo>
                <a:lnTo>
                  <a:pt x="130628" y="97972"/>
                </a:lnTo>
                <a:lnTo>
                  <a:pt x="137160" y="97972"/>
                </a:lnTo>
                <a:lnTo>
                  <a:pt x="137160" y="97972"/>
                </a:lnTo>
                <a:lnTo>
                  <a:pt x="143692" y="104503"/>
                </a:lnTo>
                <a:lnTo>
                  <a:pt x="150223" y="117566"/>
                </a:lnTo>
                <a:lnTo>
                  <a:pt x="150223" y="124097"/>
                </a:lnTo>
                <a:lnTo>
                  <a:pt x="156754" y="130629"/>
                </a:lnTo>
                <a:lnTo>
                  <a:pt x="156754" y="143691"/>
                </a:lnTo>
                <a:lnTo>
                  <a:pt x="156754" y="156755"/>
                </a:lnTo>
                <a:lnTo>
                  <a:pt x="156754" y="163286"/>
                </a:lnTo>
                <a:lnTo>
                  <a:pt x="156754" y="176349"/>
                </a:lnTo>
                <a:lnTo>
                  <a:pt x="156754" y="189412"/>
                </a:lnTo>
                <a:lnTo>
                  <a:pt x="163286" y="195943"/>
                </a:lnTo>
                <a:lnTo>
                  <a:pt x="163286" y="209006"/>
                </a:lnTo>
                <a:lnTo>
                  <a:pt x="163286" y="215537"/>
                </a:lnTo>
                <a:lnTo>
                  <a:pt x="163286" y="222069"/>
                </a:lnTo>
                <a:lnTo>
                  <a:pt x="163286" y="222069"/>
                </a:lnTo>
                <a:lnTo>
                  <a:pt x="163286" y="228600"/>
                </a:lnTo>
                <a:lnTo>
                  <a:pt x="163286" y="228600"/>
                </a:lnTo>
                <a:lnTo>
                  <a:pt x="163286" y="228600"/>
                </a:lnTo>
                <a:lnTo>
                  <a:pt x="163286" y="228600"/>
                </a:lnTo>
                <a:lnTo>
                  <a:pt x="163286" y="228600"/>
                </a:lnTo>
                <a:lnTo>
                  <a:pt x="163286" y="22860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4539343" y="4480560"/>
            <a:ext cx="124098" cy="143692"/>
          </a:xfrm>
          <a:custGeom>
            <a:avLst/>
            <a:gdLst/>
            <a:ahLst/>
            <a:cxnLst/>
            <a:rect l="l" t="t" r="r" b="b"/>
            <a:pathLst>
              <a:path w="124098" h="143692" extrusionOk="0">
                <a:moveTo>
                  <a:pt x="0" y="65314"/>
                </a:moveTo>
                <a:lnTo>
                  <a:pt x="0" y="65314"/>
                </a:lnTo>
                <a:lnTo>
                  <a:pt x="0" y="65314"/>
                </a:lnTo>
                <a:lnTo>
                  <a:pt x="0" y="65314"/>
                </a:lnTo>
                <a:lnTo>
                  <a:pt x="13063" y="65314"/>
                </a:lnTo>
                <a:lnTo>
                  <a:pt x="13063" y="65314"/>
                </a:lnTo>
                <a:lnTo>
                  <a:pt x="19594" y="71845"/>
                </a:lnTo>
                <a:lnTo>
                  <a:pt x="26126" y="71845"/>
                </a:lnTo>
                <a:lnTo>
                  <a:pt x="32657" y="71845"/>
                </a:lnTo>
                <a:lnTo>
                  <a:pt x="39188" y="71845"/>
                </a:lnTo>
                <a:lnTo>
                  <a:pt x="45720" y="71845"/>
                </a:lnTo>
                <a:lnTo>
                  <a:pt x="52251" y="71845"/>
                </a:lnTo>
                <a:lnTo>
                  <a:pt x="58783" y="65314"/>
                </a:lnTo>
                <a:lnTo>
                  <a:pt x="65314" y="65314"/>
                </a:lnTo>
                <a:lnTo>
                  <a:pt x="71846" y="65314"/>
                </a:lnTo>
                <a:lnTo>
                  <a:pt x="84908" y="58783"/>
                </a:lnTo>
                <a:lnTo>
                  <a:pt x="91440" y="52251"/>
                </a:lnTo>
                <a:lnTo>
                  <a:pt x="97971" y="45720"/>
                </a:lnTo>
                <a:lnTo>
                  <a:pt x="104503" y="45720"/>
                </a:lnTo>
                <a:lnTo>
                  <a:pt x="111034" y="39189"/>
                </a:lnTo>
                <a:lnTo>
                  <a:pt x="117565" y="32657"/>
                </a:lnTo>
                <a:lnTo>
                  <a:pt x="117565" y="26126"/>
                </a:lnTo>
                <a:lnTo>
                  <a:pt x="124097" y="26126"/>
                </a:lnTo>
                <a:lnTo>
                  <a:pt x="124097" y="19594"/>
                </a:lnTo>
                <a:lnTo>
                  <a:pt x="117565" y="13063"/>
                </a:lnTo>
                <a:lnTo>
                  <a:pt x="117565" y="13063"/>
                </a:lnTo>
                <a:lnTo>
                  <a:pt x="117565" y="6531"/>
                </a:lnTo>
                <a:lnTo>
                  <a:pt x="111034" y="6531"/>
                </a:lnTo>
                <a:lnTo>
                  <a:pt x="104503" y="6531"/>
                </a:lnTo>
                <a:lnTo>
                  <a:pt x="97971" y="0"/>
                </a:lnTo>
                <a:lnTo>
                  <a:pt x="91440" y="6531"/>
                </a:lnTo>
                <a:lnTo>
                  <a:pt x="84908" y="6531"/>
                </a:lnTo>
                <a:lnTo>
                  <a:pt x="71846" y="6531"/>
                </a:lnTo>
                <a:lnTo>
                  <a:pt x="65314" y="13063"/>
                </a:lnTo>
                <a:lnTo>
                  <a:pt x="58783" y="13063"/>
                </a:lnTo>
                <a:lnTo>
                  <a:pt x="45720" y="19594"/>
                </a:lnTo>
                <a:lnTo>
                  <a:pt x="39188" y="32657"/>
                </a:lnTo>
                <a:lnTo>
                  <a:pt x="32657" y="39189"/>
                </a:lnTo>
                <a:lnTo>
                  <a:pt x="19594" y="45720"/>
                </a:lnTo>
                <a:lnTo>
                  <a:pt x="13063" y="52251"/>
                </a:lnTo>
                <a:lnTo>
                  <a:pt x="13063" y="58783"/>
                </a:lnTo>
                <a:lnTo>
                  <a:pt x="6531" y="71845"/>
                </a:lnTo>
                <a:lnTo>
                  <a:pt x="6531" y="78377"/>
                </a:lnTo>
                <a:lnTo>
                  <a:pt x="0" y="91440"/>
                </a:lnTo>
                <a:lnTo>
                  <a:pt x="0" y="97971"/>
                </a:lnTo>
                <a:lnTo>
                  <a:pt x="0" y="104503"/>
                </a:lnTo>
                <a:lnTo>
                  <a:pt x="6531" y="111034"/>
                </a:lnTo>
                <a:lnTo>
                  <a:pt x="6531" y="117566"/>
                </a:lnTo>
                <a:lnTo>
                  <a:pt x="13063" y="124097"/>
                </a:lnTo>
                <a:lnTo>
                  <a:pt x="19594" y="130628"/>
                </a:lnTo>
                <a:lnTo>
                  <a:pt x="26126" y="137160"/>
                </a:lnTo>
                <a:lnTo>
                  <a:pt x="32657" y="137160"/>
                </a:lnTo>
                <a:lnTo>
                  <a:pt x="45720" y="143691"/>
                </a:lnTo>
                <a:lnTo>
                  <a:pt x="52251" y="143691"/>
                </a:lnTo>
                <a:lnTo>
                  <a:pt x="58783" y="143691"/>
                </a:lnTo>
                <a:lnTo>
                  <a:pt x="71846" y="143691"/>
                </a:lnTo>
                <a:lnTo>
                  <a:pt x="78377" y="143691"/>
                </a:lnTo>
                <a:lnTo>
                  <a:pt x="91440" y="143691"/>
                </a:lnTo>
                <a:lnTo>
                  <a:pt x="104503" y="143691"/>
                </a:lnTo>
                <a:lnTo>
                  <a:pt x="111034" y="143691"/>
                </a:lnTo>
                <a:lnTo>
                  <a:pt x="124097" y="137160"/>
                </a:lnTo>
                <a:lnTo>
                  <a:pt x="124097" y="13716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4878977" y="4454434"/>
            <a:ext cx="143693" cy="352698"/>
          </a:xfrm>
          <a:custGeom>
            <a:avLst/>
            <a:gdLst/>
            <a:ahLst/>
            <a:cxnLst/>
            <a:rect l="l" t="t" r="r" b="b"/>
            <a:pathLst>
              <a:path w="143693" h="352698" extrusionOk="0">
                <a:moveTo>
                  <a:pt x="111035" y="84909"/>
                </a:moveTo>
                <a:lnTo>
                  <a:pt x="117566" y="84909"/>
                </a:lnTo>
                <a:lnTo>
                  <a:pt x="124097" y="78377"/>
                </a:lnTo>
                <a:lnTo>
                  <a:pt x="130629" y="71846"/>
                </a:lnTo>
                <a:lnTo>
                  <a:pt x="137160" y="58783"/>
                </a:lnTo>
                <a:lnTo>
                  <a:pt x="137160" y="52252"/>
                </a:lnTo>
                <a:lnTo>
                  <a:pt x="143692" y="45720"/>
                </a:lnTo>
                <a:lnTo>
                  <a:pt x="143692" y="39189"/>
                </a:lnTo>
                <a:lnTo>
                  <a:pt x="143692" y="32657"/>
                </a:lnTo>
                <a:lnTo>
                  <a:pt x="143692" y="19594"/>
                </a:lnTo>
                <a:lnTo>
                  <a:pt x="143692" y="13063"/>
                </a:lnTo>
                <a:lnTo>
                  <a:pt x="137160" y="6532"/>
                </a:lnTo>
                <a:lnTo>
                  <a:pt x="137160" y="6532"/>
                </a:lnTo>
                <a:lnTo>
                  <a:pt x="130629" y="0"/>
                </a:lnTo>
                <a:lnTo>
                  <a:pt x="124097" y="0"/>
                </a:lnTo>
                <a:lnTo>
                  <a:pt x="117566" y="0"/>
                </a:lnTo>
                <a:lnTo>
                  <a:pt x="104503" y="0"/>
                </a:lnTo>
                <a:lnTo>
                  <a:pt x="97972" y="0"/>
                </a:lnTo>
                <a:lnTo>
                  <a:pt x="84909" y="0"/>
                </a:lnTo>
                <a:lnTo>
                  <a:pt x="78377" y="6532"/>
                </a:lnTo>
                <a:lnTo>
                  <a:pt x="65314" y="6532"/>
                </a:lnTo>
                <a:lnTo>
                  <a:pt x="52251" y="13063"/>
                </a:lnTo>
                <a:lnTo>
                  <a:pt x="45720" y="26126"/>
                </a:lnTo>
                <a:lnTo>
                  <a:pt x="32657" y="32657"/>
                </a:lnTo>
                <a:lnTo>
                  <a:pt x="26126" y="45720"/>
                </a:lnTo>
                <a:lnTo>
                  <a:pt x="19595" y="52252"/>
                </a:lnTo>
                <a:lnTo>
                  <a:pt x="13063" y="65315"/>
                </a:lnTo>
                <a:lnTo>
                  <a:pt x="6532" y="78377"/>
                </a:lnTo>
                <a:lnTo>
                  <a:pt x="6532" y="84909"/>
                </a:lnTo>
                <a:lnTo>
                  <a:pt x="0" y="97971"/>
                </a:lnTo>
                <a:lnTo>
                  <a:pt x="0" y="104503"/>
                </a:lnTo>
                <a:lnTo>
                  <a:pt x="0" y="111035"/>
                </a:lnTo>
                <a:lnTo>
                  <a:pt x="6532" y="117566"/>
                </a:lnTo>
                <a:lnTo>
                  <a:pt x="6532" y="124097"/>
                </a:lnTo>
                <a:lnTo>
                  <a:pt x="13063" y="124097"/>
                </a:lnTo>
                <a:lnTo>
                  <a:pt x="19595" y="130629"/>
                </a:lnTo>
                <a:lnTo>
                  <a:pt x="26126" y="137160"/>
                </a:lnTo>
                <a:lnTo>
                  <a:pt x="32657" y="137160"/>
                </a:lnTo>
                <a:lnTo>
                  <a:pt x="45720" y="137160"/>
                </a:lnTo>
                <a:lnTo>
                  <a:pt x="52251" y="130629"/>
                </a:lnTo>
                <a:lnTo>
                  <a:pt x="58783" y="130629"/>
                </a:lnTo>
                <a:lnTo>
                  <a:pt x="65314" y="124097"/>
                </a:lnTo>
                <a:lnTo>
                  <a:pt x="78377" y="117566"/>
                </a:lnTo>
                <a:lnTo>
                  <a:pt x="84909" y="117566"/>
                </a:lnTo>
                <a:lnTo>
                  <a:pt x="91440" y="111035"/>
                </a:lnTo>
                <a:lnTo>
                  <a:pt x="97972" y="104503"/>
                </a:lnTo>
                <a:lnTo>
                  <a:pt x="104503" y="97971"/>
                </a:lnTo>
                <a:lnTo>
                  <a:pt x="104503" y="84909"/>
                </a:lnTo>
                <a:lnTo>
                  <a:pt x="111035" y="78377"/>
                </a:lnTo>
                <a:lnTo>
                  <a:pt x="117566" y="71846"/>
                </a:lnTo>
                <a:lnTo>
                  <a:pt x="117566" y="58783"/>
                </a:lnTo>
                <a:lnTo>
                  <a:pt x="124097" y="52252"/>
                </a:lnTo>
                <a:lnTo>
                  <a:pt x="124097" y="45720"/>
                </a:lnTo>
                <a:lnTo>
                  <a:pt x="124097" y="45720"/>
                </a:lnTo>
                <a:lnTo>
                  <a:pt x="124097" y="39189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2657"/>
                </a:lnTo>
                <a:lnTo>
                  <a:pt x="124097" y="39189"/>
                </a:lnTo>
                <a:lnTo>
                  <a:pt x="124097" y="45720"/>
                </a:lnTo>
                <a:lnTo>
                  <a:pt x="124097" y="52252"/>
                </a:lnTo>
                <a:lnTo>
                  <a:pt x="124097" y="58783"/>
                </a:lnTo>
                <a:lnTo>
                  <a:pt x="124097" y="71846"/>
                </a:lnTo>
                <a:lnTo>
                  <a:pt x="130629" y="84909"/>
                </a:lnTo>
                <a:lnTo>
                  <a:pt x="130629" y="97971"/>
                </a:lnTo>
                <a:lnTo>
                  <a:pt x="130629" y="111035"/>
                </a:lnTo>
                <a:lnTo>
                  <a:pt x="137160" y="124097"/>
                </a:lnTo>
                <a:lnTo>
                  <a:pt x="137160" y="143692"/>
                </a:lnTo>
                <a:lnTo>
                  <a:pt x="137160" y="156754"/>
                </a:lnTo>
                <a:lnTo>
                  <a:pt x="143692" y="176349"/>
                </a:lnTo>
                <a:lnTo>
                  <a:pt x="143692" y="195943"/>
                </a:lnTo>
                <a:lnTo>
                  <a:pt x="143692" y="209006"/>
                </a:lnTo>
                <a:lnTo>
                  <a:pt x="143692" y="228600"/>
                </a:lnTo>
                <a:lnTo>
                  <a:pt x="137160" y="248194"/>
                </a:lnTo>
                <a:lnTo>
                  <a:pt x="137160" y="261257"/>
                </a:lnTo>
                <a:lnTo>
                  <a:pt x="137160" y="280852"/>
                </a:lnTo>
                <a:lnTo>
                  <a:pt x="130629" y="300446"/>
                </a:lnTo>
                <a:lnTo>
                  <a:pt x="124097" y="313509"/>
                </a:lnTo>
                <a:lnTo>
                  <a:pt x="117566" y="320040"/>
                </a:lnTo>
                <a:lnTo>
                  <a:pt x="104503" y="333103"/>
                </a:lnTo>
                <a:lnTo>
                  <a:pt x="97972" y="339635"/>
                </a:lnTo>
                <a:lnTo>
                  <a:pt x="91440" y="346166"/>
                </a:lnTo>
                <a:lnTo>
                  <a:pt x="84909" y="352697"/>
                </a:lnTo>
                <a:lnTo>
                  <a:pt x="78377" y="352697"/>
                </a:lnTo>
                <a:lnTo>
                  <a:pt x="65314" y="352697"/>
                </a:lnTo>
                <a:lnTo>
                  <a:pt x="58783" y="352697"/>
                </a:lnTo>
                <a:lnTo>
                  <a:pt x="52251" y="346166"/>
                </a:lnTo>
                <a:lnTo>
                  <a:pt x="45720" y="339635"/>
                </a:lnTo>
                <a:lnTo>
                  <a:pt x="39189" y="326571"/>
                </a:lnTo>
                <a:lnTo>
                  <a:pt x="32657" y="313509"/>
                </a:lnTo>
                <a:lnTo>
                  <a:pt x="26126" y="300446"/>
                </a:lnTo>
                <a:lnTo>
                  <a:pt x="19595" y="280852"/>
                </a:lnTo>
                <a:lnTo>
                  <a:pt x="19595" y="28085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5035731" y="4454434"/>
            <a:ext cx="182882" cy="156755"/>
          </a:xfrm>
          <a:custGeom>
            <a:avLst/>
            <a:gdLst/>
            <a:ahLst/>
            <a:cxnLst/>
            <a:rect l="l" t="t" r="r" b="b"/>
            <a:pathLst>
              <a:path w="182882" h="156755" extrusionOk="0">
                <a:moveTo>
                  <a:pt x="0" y="58783"/>
                </a:moveTo>
                <a:lnTo>
                  <a:pt x="0" y="58783"/>
                </a:lnTo>
                <a:lnTo>
                  <a:pt x="6532" y="65315"/>
                </a:lnTo>
                <a:lnTo>
                  <a:pt x="13063" y="65315"/>
                </a:lnTo>
                <a:lnTo>
                  <a:pt x="13063" y="71846"/>
                </a:lnTo>
                <a:lnTo>
                  <a:pt x="19595" y="71846"/>
                </a:lnTo>
                <a:lnTo>
                  <a:pt x="26126" y="71846"/>
                </a:lnTo>
                <a:lnTo>
                  <a:pt x="26126" y="78377"/>
                </a:lnTo>
                <a:lnTo>
                  <a:pt x="32657" y="78377"/>
                </a:lnTo>
                <a:lnTo>
                  <a:pt x="39189" y="78377"/>
                </a:lnTo>
                <a:lnTo>
                  <a:pt x="45720" y="84909"/>
                </a:lnTo>
                <a:lnTo>
                  <a:pt x="52252" y="78377"/>
                </a:lnTo>
                <a:lnTo>
                  <a:pt x="58783" y="78377"/>
                </a:lnTo>
                <a:lnTo>
                  <a:pt x="65315" y="78377"/>
                </a:lnTo>
                <a:lnTo>
                  <a:pt x="71846" y="71846"/>
                </a:lnTo>
                <a:lnTo>
                  <a:pt x="84909" y="71846"/>
                </a:lnTo>
                <a:lnTo>
                  <a:pt x="84909" y="71846"/>
                </a:lnTo>
                <a:lnTo>
                  <a:pt x="97972" y="65315"/>
                </a:lnTo>
                <a:lnTo>
                  <a:pt x="104503" y="58783"/>
                </a:lnTo>
                <a:lnTo>
                  <a:pt x="111035" y="58783"/>
                </a:lnTo>
                <a:lnTo>
                  <a:pt x="117566" y="52252"/>
                </a:lnTo>
                <a:lnTo>
                  <a:pt x="124097" y="45720"/>
                </a:lnTo>
                <a:lnTo>
                  <a:pt x="130629" y="39189"/>
                </a:lnTo>
                <a:lnTo>
                  <a:pt x="130629" y="32657"/>
                </a:lnTo>
                <a:lnTo>
                  <a:pt x="130629" y="26126"/>
                </a:lnTo>
                <a:lnTo>
                  <a:pt x="130629" y="19594"/>
                </a:lnTo>
                <a:lnTo>
                  <a:pt x="130629" y="13063"/>
                </a:lnTo>
                <a:lnTo>
                  <a:pt x="130629" y="6532"/>
                </a:lnTo>
                <a:lnTo>
                  <a:pt x="130629" y="6532"/>
                </a:lnTo>
                <a:lnTo>
                  <a:pt x="124097" y="6532"/>
                </a:lnTo>
                <a:lnTo>
                  <a:pt x="117566" y="0"/>
                </a:lnTo>
                <a:lnTo>
                  <a:pt x="111035" y="0"/>
                </a:lnTo>
                <a:lnTo>
                  <a:pt x="104503" y="0"/>
                </a:lnTo>
                <a:lnTo>
                  <a:pt x="97972" y="0"/>
                </a:lnTo>
                <a:lnTo>
                  <a:pt x="91441" y="6532"/>
                </a:lnTo>
                <a:lnTo>
                  <a:pt x="84909" y="6532"/>
                </a:lnTo>
                <a:lnTo>
                  <a:pt x="78378" y="13063"/>
                </a:lnTo>
                <a:lnTo>
                  <a:pt x="71846" y="19594"/>
                </a:lnTo>
                <a:lnTo>
                  <a:pt x="58783" y="32657"/>
                </a:lnTo>
                <a:lnTo>
                  <a:pt x="52252" y="39189"/>
                </a:lnTo>
                <a:lnTo>
                  <a:pt x="52252" y="45720"/>
                </a:lnTo>
                <a:lnTo>
                  <a:pt x="45720" y="58783"/>
                </a:lnTo>
                <a:lnTo>
                  <a:pt x="39189" y="65315"/>
                </a:lnTo>
                <a:lnTo>
                  <a:pt x="39189" y="78377"/>
                </a:lnTo>
                <a:lnTo>
                  <a:pt x="39189" y="84909"/>
                </a:lnTo>
                <a:lnTo>
                  <a:pt x="32657" y="97971"/>
                </a:lnTo>
                <a:lnTo>
                  <a:pt x="32657" y="111035"/>
                </a:lnTo>
                <a:lnTo>
                  <a:pt x="39189" y="117566"/>
                </a:lnTo>
                <a:lnTo>
                  <a:pt x="39189" y="124097"/>
                </a:lnTo>
                <a:lnTo>
                  <a:pt x="39189" y="137160"/>
                </a:lnTo>
                <a:lnTo>
                  <a:pt x="45720" y="137160"/>
                </a:lnTo>
                <a:lnTo>
                  <a:pt x="52252" y="143692"/>
                </a:lnTo>
                <a:lnTo>
                  <a:pt x="65315" y="150223"/>
                </a:lnTo>
                <a:lnTo>
                  <a:pt x="71846" y="150223"/>
                </a:lnTo>
                <a:lnTo>
                  <a:pt x="78378" y="156754"/>
                </a:lnTo>
                <a:lnTo>
                  <a:pt x="84909" y="156754"/>
                </a:lnTo>
                <a:lnTo>
                  <a:pt x="97972" y="156754"/>
                </a:lnTo>
                <a:lnTo>
                  <a:pt x="111035" y="150223"/>
                </a:lnTo>
                <a:lnTo>
                  <a:pt x="117566" y="143692"/>
                </a:lnTo>
                <a:lnTo>
                  <a:pt x="130629" y="143692"/>
                </a:lnTo>
                <a:lnTo>
                  <a:pt x="137160" y="137160"/>
                </a:lnTo>
                <a:lnTo>
                  <a:pt x="150223" y="124097"/>
                </a:lnTo>
                <a:lnTo>
                  <a:pt x="156755" y="117566"/>
                </a:lnTo>
                <a:lnTo>
                  <a:pt x="169818" y="111035"/>
                </a:lnTo>
                <a:lnTo>
                  <a:pt x="182881" y="91440"/>
                </a:lnTo>
                <a:lnTo>
                  <a:pt x="182881" y="9144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5244737" y="4447903"/>
            <a:ext cx="124098" cy="143692"/>
          </a:xfrm>
          <a:custGeom>
            <a:avLst/>
            <a:gdLst/>
            <a:ahLst/>
            <a:cxnLst/>
            <a:rect l="l" t="t" r="r" b="b"/>
            <a:pathLst>
              <a:path w="124098" h="143692" extrusionOk="0">
                <a:moveTo>
                  <a:pt x="6532" y="26125"/>
                </a:moveTo>
                <a:lnTo>
                  <a:pt x="6532" y="26125"/>
                </a:lnTo>
                <a:lnTo>
                  <a:pt x="0" y="26125"/>
                </a:lnTo>
                <a:lnTo>
                  <a:pt x="0" y="26125"/>
                </a:lnTo>
                <a:lnTo>
                  <a:pt x="0" y="32657"/>
                </a:lnTo>
                <a:lnTo>
                  <a:pt x="0" y="39188"/>
                </a:lnTo>
                <a:lnTo>
                  <a:pt x="0" y="45720"/>
                </a:lnTo>
                <a:lnTo>
                  <a:pt x="0" y="52251"/>
                </a:lnTo>
                <a:lnTo>
                  <a:pt x="0" y="58783"/>
                </a:lnTo>
                <a:lnTo>
                  <a:pt x="0" y="65314"/>
                </a:lnTo>
                <a:lnTo>
                  <a:pt x="0" y="71846"/>
                </a:lnTo>
                <a:lnTo>
                  <a:pt x="0" y="84908"/>
                </a:lnTo>
                <a:lnTo>
                  <a:pt x="0" y="91440"/>
                </a:lnTo>
                <a:lnTo>
                  <a:pt x="0" y="104502"/>
                </a:lnTo>
                <a:lnTo>
                  <a:pt x="0" y="111034"/>
                </a:lnTo>
                <a:lnTo>
                  <a:pt x="0" y="117566"/>
                </a:lnTo>
                <a:lnTo>
                  <a:pt x="0" y="124097"/>
                </a:lnTo>
                <a:lnTo>
                  <a:pt x="0" y="130628"/>
                </a:lnTo>
                <a:lnTo>
                  <a:pt x="0" y="137160"/>
                </a:lnTo>
                <a:lnTo>
                  <a:pt x="0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43691"/>
                </a:lnTo>
                <a:lnTo>
                  <a:pt x="0" y="137160"/>
                </a:lnTo>
                <a:lnTo>
                  <a:pt x="0" y="130628"/>
                </a:lnTo>
                <a:lnTo>
                  <a:pt x="0" y="130628"/>
                </a:lnTo>
                <a:lnTo>
                  <a:pt x="0" y="124097"/>
                </a:lnTo>
                <a:lnTo>
                  <a:pt x="0" y="111034"/>
                </a:lnTo>
                <a:lnTo>
                  <a:pt x="0" y="104502"/>
                </a:lnTo>
                <a:lnTo>
                  <a:pt x="0" y="91440"/>
                </a:lnTo>
                <a:lnTo>
                  <a:pt x="0" y="78377"/>
                </a:lnTo>
                <a:lnTo>
                  <a:pt x="6532" y="71846"/>
                </a:lnTo>
                <a:lnTo>
                  <a:pt x="13063" y="58783"/>
                </a:lnTo>
                <a:lnTo>
                  <a:pt x="13063" y="52251"/>
                </a:lnTo>
                <a:lnTo>
                  <a:pt x="19594" y="45720"/>
                </a:lnTo>
                <a:lnTo>
                  <a:pt x="26126" y="32657"/>
                </a:lnTo>
                <a:lnTo>
                  <a:pt x="26126" y="26125"/>
                </a:lnTo>
                <a:lnTo>
                  <a:pt x="39189" y="19594"/>
                </a:lnTo>
                <a:lnTo>
                  <a:pt x="39189" y="13063"/>
                </a:lnTo>
                <a:lnTo>
                  <a:pt x="52251" y="6531"/>
                </a:lnTo>
                <a:lnTo>
                  <a:pt x="52251" y="0"/>
                </a:lnTo>
                <a:lnTo>
                  <a:pt x="65314" y="0"/>
                </a:lnTo>
                <a:lnTo>
                  <a:pt x="71846" y="0"/>
                </a:lnTo>
                <a:lnTo>
                  <a:pt x="78377" y="0"/>
                </a:lnTo>
                <a:lnTo>
                  <a:pt x="84909" y="0"/>
                </a:lnTo>
                <a:lnTo>
                  <a:pt x="84909" y="6531"/>
                </a:lnTo>
                <a:lnTo>
                  <a:pt x="91440" y="6531"/>
                </a:lnTo>
                <a:lnTo>
                  <a:pt x="97972" y="13063"/>
                </a:lnTo>
                <a:lnTo>
                  <a:pt x="104503" y="19594"/>
                </a:lnTo>
                <a:lnTo>
                  <a:pt x="111035" y="26125"/>
                </a:lnTo>
                <a:lnTo>
                  <a:pt x="111035" y="39188"/>
                </a:lnTo>
                <a:lnTo>
                  <a:pt x="117566" y="45720"/>
                </a:lnTo>
                <a:lnTo>
                  <a:pt x="117566" y="58783"/>
                </a:lnTo>
                <a:lnTo>
                  <a:pt x="124097" y="65314"/>
                </a:lnTo>
                <a:lnTo>
                  <a:pt x="124097" y="78377"/>
                </a:lnTo>
                <a:lnTo>
                  <a:pt x="124097" y="91440"/>
                </a:lnTo>
                <a:lnTo>
                  <a:pt x="124097" y="97971"/>
                </a:lnTo>
                <a:lnTo>
                  <a:pt x="124097" y="111034"/>
                </a:lnTo>
                <a:lnTo>
                  <a:pt x="124097" y="117566"/>
                </a:lnTo>
                <a:lnTo>
                  <a:pt x="124097" y="124097"/>
                </a:lnTo>
                <a:lnTo>
                  <a:pt x="124097" y="130628"/>
                </a:lnTo>
                <a:lnTo>
                  <a:pt x="124097" y="137160"/>
                </a:lnTo>
                <a:lnTo>
                  <a:pt x="117566" y="143691"/>
                </a:lnTo>
                <a:lnTo>
                  <a:pt x="117566" y="143691"/>
                </a:lnTo>
                <a:lnTo>
                  <a:pt x="117566" y="143691"/>
                </a:lnTo>
                <a:lnTo>
                  <a:pt x="117566" y="143691"/>
                </a:lnTo>
                <a:lnTo>
                  <a:pt x="124097" y="143691"/>
                </a:lnTo>
                <a:lnTo>
                  <a:pt x="124097" y="14369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5394960" y="4441372"/>
            <a:ext cx="130629" cy="156755"/>
          </a:xfrm>
          <a:custGeom>
            <a:avLst/>
            <a:gdLst/>
            <a:ahLst/>
            <a:cxnLst/>
            <a:rect l="l" t="t" r="r" b="b"/>
            <a:pathLst>
              <a:path w="130629" h="156755" extrusionOk="0">
                <a:moveTo>
                  <a:pt x="0" y="45719"/>
                </a:moveTo>
                <a:lnTo>
                  <a:pt x="0" y="45719"/>
                </a:lnTo>
                <a:lnTo>
                  <a:pt x="6531" y="45719"/>
                </a:lnTo>
                <a:lnTo>
                  <a:pt x="6531" y="45719"/>
                </a:lnTo>
                <a:lnTo>
                  <a:pt x="13063" y="52251"/>
                </a:lnTo>
                <a:lnTo>
                  <a:pt x="19594" y="52251"/>
                </a:lnTo>
                <a:lnTo>
                  <a:pt x="26126" y="52251"/>
                </a:lnTo>
                <a:lnTo>
                  <a:pt x="32657" y="52251"/>
                </a:lnTo>
                <a:lnTo>
                  <a:pt x="39189" y="52251"/>
                </a:lnTo>
                <a:lnTo>
                  <a:pt x="45720" y="52251"/>
                </a:lnTo>
                <a:lnTo>
                  <a:pt x="52252" y="52251"/>
                </a:lnTo>
                <a:lnTo>
                  <a:pt x="58783" y="52251"/>
                </a:lnTo>
                <a:lnTo>
                  <a:pt x="65314" y="52251"/>
                </a:lnTo>
                <a:lnTo>
                  <a:pt x="78377" y="52251"/>
                </a:lnTo>
                <a:lnTo>
                  <a:pt x="84909" y="45719"/>
                </a:lnTo>
                <a:lnTo>
                  <a:pt x="91440" y="45719"/>
                </a:lnTo>
                <a:lnTo>
                  <a:pt x="97971" y="45719"/>
                </a:lnTo>
                <a:lnTo>
                  <a:pt x="104503" y="32656"/>
                </a:lnTo>
                <a:lnTo>
                  <a:pt x="104503" y="32656"/>
                </a:lnTo>
                <a:lnTo>
                  <a:pt x="111034" y="26125"/>
                </a:lnTo>
                <a:lnTo>
                  <a:pt x="111034" y="19594"/>
                </a:lnTo>
                <a:lnTo>
                  <a:pt x="111034" y="19594"/>
                </a:lnTo>
                <a:lnTo>
                  <a:pt x="111034" y="13062"/>
                </a:lnTo>
                <a:lnTo>
                  <a:pt x="111034" y="6531"/>
                </a:lnTo>
                <a:lnTo>
                  <a:pt x="111034" y="6531"/>
                </a:lnTo>
                <a:lnTo>
                  <a:pt x="104503" y="0"/>
                </a:lnTo>
                <a:lnTo>
                  <a:pt x="97971" y="0"/>
                </a:lnTo>
                <a:lnTo>
                  <a:pt x="97971" y="0"/>
                </a:lnTo>
                <a:lnTo>
                  <a:pt x="91440" y="0"/>
                </a:lnTo>
                <a:lnTo>
                  <a:pt x="84909" y="0"/>
                </a:lnTo>
                <a:lnTo>
                  <a:pt x="78377" y="6531"/>
                </a:lnTo>
                <a:lnTo>
                  <a:pt x="65314" y="6531"/>
                </a:lnTo>
                <a:lnTo>
                  <a:pt x="65314" y="13062"/>
                </a:lnTo>
                <a:lnTo>
                  <a:pt x="52252" y="13062"/>
                </a:lnTo>
                <a:lnTo>
                  <a:pt x="45720" y="19594"/>
                </a:lnTo>
                <a:lnTo>
                  <a:pt x="39189" y="32656"/>
                </a:lnTo>
                <a:lnTo>
                  <a:pt x="32657" y="39188"/>
                </a:lnTo>
                <a:lnTo>
                  <a:pt x="26126" y="52251"/>
                </a:lnTo>
                <a:lnTo>
                  <a:pt x="19594" y="58782"/>
                </a:lnTo>
                <a:lnTo>
                  <a:pt x="19594" y="71845"/>
                </a:lnTo>
                <a:lnTo>
                  <a:pt x="19594" y="78377"/>
                </a:lnTo>
                <a:lnTo>
                  <a:pt x="13063" y="91439"/>
                </a:lnTo>
                <a:lnTo>
                  <a:pt x="13063" y="104502"/>
                </a:lnTo>
                <a:lnTo>
                  <a:pt x="13063" y="111033"/>
                </a:lnTo>
                <a:lnTo>
                  <a:pt x="19594" y="124097"/>
                </a:lnTo>
                <a:lnTo>
                  <a:pt x="19594" y="130628"/>
                </a:lnTo>
                <a:lnTo>
                  <a:pt x="26126" y="137159"/>
                </a:lnTo>
                <a:lnTo>
                  <a:pt x="26126" y="143691"/>
                </a:lnTo>
                <a:lnTo>
                  <a:pt x="32657" y="150222"/>
                </a:lnTo>
                <a:lnTo>
                  <a:pt x="39189" y="150222"/>
                </a:lnTo>
                <a:lnTo>
                  <a:pt x="52252" y="150222"/>
                </a:lnTo>
                <a:lnTo>
                  <a:pt x="58783" y="156754"/>
                </a:lnTo>
                <a:lnTo>
                  <a:pt x="65314" y="156754"/>
                </a:lnTo>
                <a:lnTo>
                  <a:pt x="84909" y="150222"/>
                </a:lnTo>
                <a:lnTo>
                  <a:pt x="91440" y="150222"/>
                </a:lnTo>
                <a:lnTo>
                  <a:pt x="104503" y="143691"/>
                </a:lnTo>
                <a:lnTo>
                  <a:pt x="111034" y="137159"/>
                </a:lnTo>
                <a:lnTo>
                  <a:pt x="130628" y="124097"/>
                </a:lnTo>
                <a:lnTo>
                  <a:pt x="130628" y="12409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5564777" y="4441372"/>
            <a:ext cx="97973" cy="163286"/>
          </a:xfrm>
          <a:custGeom>
            <a:avLst/>
            <a:gdLst/>
            <a:ahLst/>
            <a:cxnLst/>
            <a:rect l="l" t="t" r="r" b="b"/>
            <a:pathLst>
              <a:path w="97973" h="163286" extrusionOk="0">
                <a:moveTo>
                  <a:pt x="0" y="26125"/>
                </a:moveTo>
                <a:lnTo>
                  <a:pt x="0" y="26125"/>
                </a:lnTo>
                <a:lnTo>
                  <a:pt x="0" y="32656"/>
                </a:lnTo>
                <a:lnTo>
                  <a:pt x="0" y="39188"/>
                </a:lnTo>
                <a:lnTo>
                  <a:pt x="0" y="45719"/>
                </a:lnTo>
                <a:lnTo>
                  <a:pt x="0" y="52251"/>
                </a:lnTo>
                <a:lnTo>
                  <a:pt x="0" y="58782"/>
                </a:lnTo>
                <a:lnTo>
                  <a:pt x="0" y="71845"/>
                </a:lnTo>
                <a:lnTo>
                  <a:pt x="0" y="78377"/>
                </a:lnTo>
                <a:lnTo>
                  <a:pt x="0" y="91439"/>
                </a:lnTo>
                <a:lnTo>
                  <a:pt x="0" y="104502"/>
                </a:lnTo>
                <a:lnTo>
                  <a:pt x="0" y="117565"/>
                </a:lnTo>
                <a:lnTo>
                  <a:pt x="0" y="124097"/>
                </a:lnTo>
                <a:lnTo>
                  <a:pt x="0" y="130628"/>
                </a:lnTo>
                <a:lnTo>
                  <a:pt x="6532" y="143691"/>
                </a:lnTo>
                <a:lnTo>
                  <a:pt x="6532" y="150222"/>
                </a:lnTo>
                <a:lnTo>
                  <a:pt x="6532" y="156754"/>
                </a:lnTo>
                <a:lnTo>
                  <a:pt x="6532" y="156754"/>
                </a:lnTo>
                <a:lnTo>
                  <a:pt x="6532" y="156754"/>
                </a:lnTo>
                <a:lnTo>
                  <a:pt x="6532" y="163285"/>
                </a:lnTo>
                <a:lnTo>
                  <a:pt x="6532" y="163285"/>
                </a:lnTo>
                <a:lnTo>
                  <a:pt x="6532" y="163285"/>
                </a:lnTo>
                <a:lnTo>
                  <a:pt x="6532" y="163285"/>
                </a:lnTo>
                <a:lnTo>
                  <a:pt x="6532" y="156754"/>
                </a:lnTo>
                <a:lnTo>
                  <a:pt x="6532" y="156754"/>
                </a:lnTo>
                <a:lnTo>
                  <a:pt x="6532" y="150222"/>
                </a:lnTo>
                <a:lnTo>
                  <a:pt x="6532" y="137159"/>
                </a:lnTo>
                <a:lnTo>
                  <a:pt x="0" y="130628"/>
                </a:lnTo>
                <a:lnTo>
                  <a:pt x="0" y="124097"/>
                </a:lnTo>
                <a:lnTo>
                  <a:pt x="6532" y="111033"/>
                </a:lnTo>
                <a:lnTo>
                  <a:pt x="6532" y="97971"/>
                </a:lnTo>
                <a:lnTo>
                  <a:pt x="13063" y="84908"/>
                </a:lnTo>
                <a:lnTo>
                  <a:pt x="19595" y="78377"/>
                </a:lnTo>
                <a:lnTo>
                  <a:pt x="19595" y="65314"/>
                </a:lnTo>
                <a:lnTo>
                  <a:pt x="26126" y="52251"/>
                </a:lnTo>
                <a:lnTo>
                  <a:pt x="32657" y="45719"/>
                </a:lnTo>
                <a:lnTo>
                  <a:pt x="39189" y="32656"/>
                </a:lnTo>
                <a:lnTo>
                  <a:pt x="45720" y="26125"/>
                </a:lnTo>
                <a:lnTo>
                  <a:pt x="52251" y="19594"/>
                </a:lnTo>
                <a:lnTo>
                  <a:pt x="65314" y="13062"/>
                </a:lnTo>
                <a:lnTo>
                  <a:pt x="71846" y="6531"/>
                </a:lnTo>
                <a:lnTo>
                  <a:pt x="78377" y="6531"/>
                </a:lnTo>
                <a:lnTo>
                  <a:pt x="84909" y="0"/>
                </a:lnTo>
                <a:lnTo>
                  <a:pt x="91440" y="0"/>
                </a:lnTo>
                <a:lnTo>
                  <a:pt x="97972" y="0"/>
                </a:lnTo>
                <a:lnTo>
                  <a:pt x="97972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5701937" y="4434840"/>
            <a:ext cx="228601" cy="169818"/>
          </a:xfrm>
          <a:custGeom>
            <a:avLst/>
            <a:gdLst/>
            <a:ahLst/>
            <a:cxnLst/>
            <a:rect l="l" t="t" r="r" b="b"/>
            <a:pathLst>
              <a:path w="228601" h="169818" extrusionOk="0">
                <a:moveTo>
                  <a:pt x="104503" y="104503"/>
                </a:moveTo>
                <a:lnTo>
                  <a:pt x="104503" y="104503"/>
                </a:lnTo>
                <a:lnTo>
                  <a:pt x="111035" y="91440"/>
                </a:lnTo>
                <a:lnTo>
                  <a:pt x="111035" y="84909"/>
                </a:lnTo>
                <a:lnTo>
                  <a:pt x="117566" y="78377"/>
                </a:lnTo>
                <a:lnTo>
                  <a:pt x="117566" y="71846"/>
                </a:lnTo>
                <a:lnTo>
                  <a:pt x="117566" y="58783"/>
                </a:lnTo>
                <a:lnTo>
                  <a:pt x="117566" y="52251"/>
                </a:lnTo>
                <a:lnTo>
                  <a:pt x="117566" y="39188"/>
                </a:lnTo>
                <a:lnTo>
                  <a:pt x="117566" y="32657"/>
                </a:lnTo>
                <a:lnTo>
                  <a:pt x="111035" y="19594"/>
                </a:lnTo>
                <a:lnTo>
                  <a:pt x="104503" y="13063"/>
                </a:lnTo>
                <a:lnTo>
                  <a:pt x="104503" y="13063"/>
                </a:lnTo>
                <a:lnTo>
                  <a:pt x="97972" y="6532"/>
                </a:lnTo>
                <a:lnTo>
                  <a:pt x="91440" y="6532"/>
                </a:lnTo>
                <a:lnTo>
                  <a:pt x="84909" y="0"/>
                </a:lnTo>
                <a:lnTo>
                  <a:pt x="78377" y="0"/>
                </a:lnTo>
                <a:lnTo>
                  <a:pt x="71846" y="6532"/>
                </a:lnTo>
                <a:lnTo>
                  <a:pt x="65314" y="6532"/>
                </a:lnTo>
                <a:lnTo>
                  <a:pt x="58783" y="13063"/>
                </a:lnTo>
                <a:lnTo>
                  <a:pt x="52251" y="13063"/>
                </a:lnTo>
                <a:lnTo>
                  <a:pt x="45720" y="19594"/>
                </a:lnTo>
                <a:lnTo>
                  <a:pt x="32657" y="32657"/>
                </a:lnTo>
                <a:lnTo>
                  <a:pt x="26126" y="39188"/>
                </a:lnTo>
                <a:lnTo>
                  <a:pt x="19594" y="52251"/>
                </a:lnTo>
                <a:lnTo>
                  <a:pt x="13063" y="65314"/>
                </a:lnTo>
                <a:lnTo>
                  <a:pt x="6532" y="78377"/>
                </a:lnTo>
                <a:lnTo>
                  <a:pt x="6532" y="84909"/>
                </a:lnTo>
                <a:lnTo>
                  <a:pt x="0" y="104503"/>
                </a:lnTo>
                <a:lnTo>
                  <a:pt x="0" y="111034"/>
                </a:lnTo>
                <a:lnTo>
                  <a:pt x="0" y="124097"/>
                </a:lnTo>
                <a:lnTo>
                  <a:pt x="0" y="137160"/>
                </a:lnTo>
                <a:lnTo>
                  <a:pt x="6532" y="143691"/>
                </a:lnTo>
                <a:lnTo>
                  <a:pt x="6532" y="150223"/>
                </a:lnTo>
                <a:lnTo>
                  <a:pt x="13063" y="156754"/>
                </a:lnTo>
                <a:lnTo>
                  <a:pt x="19594" y="163286"/>
                </a:lnTo>
                <a:lnTo>
                  <a:pt x="26126" y="169817"/>
                </a:lnTo>
                <a:lnTo>
                  <a:pt x="32657" y="169817"/>
                </a:lnTo>
                <a:lnTo>
                  <a:pt x="45720" y="169817"/>
                </a:lnTo>
                <a:lnTo>
                  <a:pt x="52251" y="169817"/>
                </a:lnTo>
                <a:lnTo>
                  <a:pt x="58783" y="169817"/>
                </a:lnTo>
                <a:lnTo>
                  <a:pt x="71846" y="163286"/>
                </a:lnTo>
                <a:lnTo>
                  <a:pt x="78377" y="156754"/>
                </a:lnTo>
                <a:lnTo>
                  <a:pt x="91440" y="150223"/>
                </a:lnTo>
                <a:lnTo>
                  <a:pt x="97972" y="143691"/>
                </a:lnTo>
                <a:lnTo>
                  <a:pt x="104503" y="137160"/>
                </a:lnTo>
                <a:lnTo>
                  <a:pt x="111035" y="124097"/>
                </a:lnTo>
                <a:lnTo>
                  <a:pt x="117566" y="111034"/>
                </a:lnTo>
                <a:lnTo>
                  <a:pt x="117566" y="97971"/>
                </a:lnTo>
                <a:lnTo>
                  <a:pt x="124097" y="84909"/>
                </a:lnTo>
                <a:lnTo>
                  <a:pt x="124097" y="78377"/>
                </a:lnTo>
                <a:lnTo>
                  <a:pt x="130629" y="65314"/>
                </a:lnTo>
                <a:lnTo>
                  <a:pt x="130629" y="58783"/>
                </a:lnTo>
                <a:lnTo>
                  <a:pt x="130629" y="45720"/>
                </a:lnTo>
                <a:lnTo>
                  <a:pt x="130629" y="39188"/>
                </a:lnTo>
                <a:lnTo>
                  <a:pt x="130629" y="32657"/>
                </a:lnTo>
                <a:lnTo>
                  <a:pt x="130629" y="32657"/>
                </a:lnTo>
                <a:lnTo>
                  <a:pt x="130629" y="26126"/>
                </a:lnTo>
                <a:lnTo>
                  <a:pt x="130629" y="26126"/>
                </a:lnTo>
                <a:lnTo>
                  <a:pt x="130629" y="26126"/>
                </a:lnTo>
                <a:lnTo>
                  <a:pt x="130629" y="26126"/>
                </a:lnTo>
                <a:lnTo>
                  <a:pt x="130629" y="26126"/>
                </a:lnTo>
                <a:lnTo>
                  <a:pt x="130629" y="26126"/>
                </a:lnTo>
                <a:lnTo>
                  <a:pt x="130629" y="32657"/>
                </a:lnTo>
                <a:lnTo>
                  <a:pt x="130629" y="39188"/>
                </a:lnTo>
                <a:lnTo>
                  <a:pt x="130629" y="45720"/>
                </a:lnTo>
                <a:lnTo>
                  <a:pt x="130629" y="58783"/>
                </a:lnTo>
                <a:lnTo>
                  <a:pt x="130629" y="65314"/>
                </a:lnTo>
                <a:lnTo>
                  <a:pt x="137160" y="71846"/>
                </a:lnTo>
                <a:lnTo>
                  <a:pt x="137160" y="84909"/>
                </a:lnTo>
                <a:lnTo>
                  <a:pt x="137160" y="97971"/>
                </a:lnTo>
                <a:lnTo>
                  <a:pt x="143691" y="104503"/>
                </a:lnTo>
                <a:lnTo>
                  <a:pt x="150223" y="117565"/>
                </a:lnTo>
                <a:lnTo>
                  <a:pt x="150223" y="124097"/>
                </a:lnTo>
                <a:lnTo>
                  <a:pt x="156754" y="130629"/>
                </a:lnTo>
                <a:lnTo>
                  <a:pt x="163286" y="137160"/>
                </a:lnTo>
                <a:lnTo>
                  <a:pt x="169817" y="143691"/>
                </a:lnTo>
                <a:lnTo>
                  <a:pt x="176349" y="143691"/>
                </a:lnTo>
                <a:lnTo>
                  <a:pt x="176349" y="143691"/>
                </a:lnTo>
                <a:lnTo>
                  <a:pt x="182880" y="143691"/>
                </a:lnTo>
                <a:lnTo>
                  <a:pt x="189412" y="143691"/>
                </a:lnTo>
                <a:lnTo>
                  <a:pt x="195943" y="137160"/>
                </a:lnTo>
                <a:lnTo>
                  <a:pt x="202475" y="137160"/>
                </a:lnTo>
                <a:lnTo>
                  <a:pt x="209006" y="124097"/>
                </a:lnTo>
                <a:lnTo>
                  <a:pt x="215537" y="117565"/>
                </a:lnTo>
                <a:lnTo>
                  <a:pt x="228600" y="97971"/>
                </a:lnTo>
                <a:lnTo>
                  <a:pt x="228600" y="97971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5956663" y="4408714"/>
            <a:ext cx="13064" cy="163287"/>
          </a:xfrm>
          <a:custGeom>
            <a:avLst/>
            <a:gdLst/>
            <a:ahLst/>
            <a:cxnLst/>
            <a:rect l="l" t="t" r="r" b="b"/>
            <a:pathLst>
              <a:path w="13064" h="163287" extrusionOk="0">
                <a:moveTo>
                  <a:pt x="13063" y="6532"/>
                </a:moveTo>
                <a:lnTo>
                  <a:pt x="13063" y="6532"/>
                </a:ln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0"/>
                </a:lnTo>
                <a:lnTo>
                  <a:pt x="13063" y="6532"/>
                </a:lnTo>
                <a:lnTo>
                  <a:pt x="13063" y="13063"/>
                </a:lnTo>
                <a:lnTo>
                  <a:pt x="13063" y="19594"/>
                </a:lnTo>
                <a:lnTo>
                  <a:pt x="13063" y="32658"/>
                </a:lnTo>
                <a:lnTo>
                  <a:pt x="13063" y="45720"/>
                </a:lnTo>
                <a:lnTo>
                  <a:pt x="6531" y="52252"/>
                </a:lnTo>
                <a:lnTo>
                  <a:pt x="6531" y="65314"/>
                </a:lnTo>
                <a:lnTo>
                  <a:pt x="6531" y="84909"/>
                </a:lnTo>
                <a:lnTo>
                  <a:pt x="0" y="97972"/>
                </a:lnTo>
                <a:lnTo>
                  <a:pt x="0" y="111035"/>
                </a:lnTo>
                <a:lnTo>
                  <a:pt x="0" y="117566"/>
                </a:lnTo>
                <a:lnTo>
                  <a:pt x="0" y="130629"/>
                </a:lnTo>
                <a:lnTo>
                  <a:pt x="0" y="143691"/>
                </a:lnTo>
                <a:lnTo>
                  <a:pt x="0" y="150223"/>
                </a:lnTo>
                <a:lnTo>
                  <a:pt x="0" y="156755"/>
                </a:lnTo>
                <a:lnTo>
                  <a:pt x="6531" y="156755"/>
                </a:lnTo>
                <a:lnTo>
                  <a:pt x="6531" y="163286"/>
                </a:lnTo>
                <a:lnTo>
                  <a:pt x="6531" y="163286"/>
                </a:lnTo>
                <a:lnTo>
                  <a:pt x="13063" y="163286"/>
                </a:lnTo>
                <a:lnTo>
                  <a:pt x="13063" y="16328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5897880" y="4434840"/>
            <a:ext cx="156755" cy="13064"/>
          </a:xfrm>
          <a:custGeom>
            <a:avLst/>
            <a:gdLst/>
            <a:ahLst/>
            <a:cxnLst/>
            <a:rect l="l" t="t" r="r" b="b"/>
            <a:pathLst>
              <a:path w="156755" h="13064" extrusionOk="0">
                <a:moveTo>
                  <a:pt x="156754" y="0"/>
                </a:moveTo>
                <a:lnTo>
                  <a:pt x="156754" y="0"/>
                </a:lnTo>
                <a:lnTo>
                  <a:pt x="156754" y="0"/>
                </a:lnTo>
                <a:lnTo>
                  <a:pt x="150223" y="0"/>
                </a:lnTo>
                <a:lnTo>
                  <a:pt x="143692" y="0"/>
                </a:lnTo>
                <a:lnTo>
                  <a:pt x="137160" y="0"/>
                </a:lnTo>
                <a:lnTo>
                  <a:pt x="130629" y="0"/>
                </a:lnTo>
                <a:lnTo>
                  <a:pt x="117566" y="0"/>
                </a:lnTo>
                <a:lnTo>
                  <a:pt x="104503" y="6532"/>
                </a:lnTo>
                <a:lnTo>
                  <a:pt x="84908" y="6532"/>
                </a:lnTo>
                <a:lnTo>
                  <a:pt x="71846" y="6532"/>
                </a:lnTo>
                <a:lnTo>
                  <a:pt x="58783" y="6532"/>
                </a:lnTo>
                <a:lnTo>
                  <a:pt x="45720" y="13063"/>
                </a:lnTo>
                <a:lnTo>
                  <a:pt x="26126" y="13063"/>
                </a:lnTo>
                <a:lnTo>
                  <a:pt x="13063" y="13063"/>
                </a:lnTo>
                <a:lnTo>
                  <a:pt x="0" y="13063"/>
                </a:lnTo>
                <a:lnTo>
                  <a:pt x="0" y="13063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6054634" y="4434840"/>
            <a:ext cx="111036" cy="150224"/>
          </a:xfrm>
          <a:custGeom>
            <a:avLst/>
            <a:gdLst/>
            <a:ahLst/>
            <a:cxnLst/>
            <a:rect l="l" t="t" r="r" b="b"/>
            <a:pathLst>
              <a:path w="111036" h="150224" extrusionOk="0">
                <a:moveTo>
                  <a:pt x="84909" y="0"/>
                </a:moveTo>
                <a:lnTo>
                  <a:pt x="84909" y="0"/>
                </a:lnTo>
                <a:lnTo>
                  <a:pt x="84909" y="0"/>
                </a:lnTo>
                <a:lnTo>
                  <a:pt x="84909" y="0"/>
                </a:lnTo>
                <a:lnTo>
                  <a:pt x="84909" y="6532"/>
                </a:lnTo>
                <a:lnTo>
                  <a:pt x="78377" y="6532"/>
                </a:lnTo>
                <a:lnTo>
                  <a:pt x="71846" y="6532"/>
                </a:lnTo>
                <a:lnTo>
                  <a:pt x="65315" y="13063"/>
                </a:lnTo>
                <a:lnTo>
                  <a:pt x="52252" y="19594"/>
                </a:lnTo>
                <a:lnTo>
                  <a:pt x="45720" y="26126"/>
                </a:lnTo>
                <a:lnTo>
                  <a:pt x="32657" y="32657"/>
                </a:lnTo>
                <a:lnTo>
                  <a:pt x="26126" y="45720"/>
                </a:lnTo>
                <a:lnTo>
                  <a:pt x="13063" y="52251"/>
                </a:lnTo>
                <a:lnTo>
                  <a:pt x="6532" y="65314"/>
                </a:lnTo>
                <a:lnTo>
                  <a:pt x="6532" y="71846"/>
                </a:lnTo>
                <a:lnTo>
                  <a:pt x="0" y="84909"/>
                </a:lnTo>
                <a:lnTo>
                  <a:pt x="0" y="97971"/>
                </a:lnTo>
                <a:lnTo>
                  <a:pt x="0" y="104503"/>
                </a:lnTo>
                <a:lnTo>
                  <a:pt x="0" y="117565"/>
                </a:lnTo>
                <a:lnTo>
                  <a:pt x="6532" y="124097"/>
                </a:lnTo>
                <a:lnTo>
                  <a:pt x="13063" y="130629"/>
                </a:lnTo>
                <a:lnTo>
                  <a:pt x="19594" y="137160"/>
                </a:lnTo>
                <a:lnTo>
                  <a:pt x="26126" y="143691"/>
                </a:lnTo>
                <a:lnTo>
                  <a:pt x="32657" y="143691"/>
                </a:lnTo>
                <a:lnTo>
                  <a:pt x="45720" y="150223"/>
                </a:lnTo>
                <a:lnTo>
                  <a:pt x="52252" y="143691"/>
                </a:lnTo>
                <a:lnTo>
                  <a:pt x="65315" y="143691"/>
                </a:lnTo>
                <a:lnTo>
                  <a:pt x="78377" y="143691"/>
                </a:lnTo>
                <a:lnTo>
                  <a:pt x="84909" y="137160"/>
                </a:lnTo>
                <a:lnTo>
                  <a:pt x="91440" y="130629"/>
                </a:lnTo>
                <a:lnTo>
                  <a:pt x="97972" y="130629"/>
                </a:lnTo>
                <a:lnTo>
                  <a:pt x="104503" y="117565"/>
                </a:lnTo>
                <a:lnTo>
                  <a:pt x="111035" y="111034"/>
                </a:lnTo>
                <a:lnTo>
                  <a:pt x="111035" y="104503"/>
                </a:lnTo>
                <a:lnTo>
                  <a:pt x="111035" y="91440"/>
                </a:lnTo>
                <a:lnTo>
                  <a:pt x="111035" y="84909"/>
                </a:lnTo>
                <a:lnTo>
                  <a:pt x="111035" y="71846"/>
                </a:lnTo>
                <a:lnTo>
                  <a:pt x="111035" y="65314"/>
                </a:lnTo>
                <a:lnTo>
                  <a:pt x="104503" y="58783"/>
                </a:lnTo>
                <a:lnTo>
                  <a:pt x="104503" y="45720"/>
                </a:lnTo>
                <a:lnTo>
                  <a:pt x="97972" y="39188"/>
                </a:lnTo>
                <a:lnTo>
                  <a:pt x="91440" y="32657"/>
                </a:lnTo>
                <a:lnTo>
                  <a:pt x="91440" y="26126"/>
                </a:lnTo>
                <a:lnTo>
                  <a:pt x="84909" y="19594"/>
                </a:lnTo>
                <a:lnTo>
                  <a:pt x="78377" y="13063"/>
                </a:lnTo>
                <a:lnTo>
                  <a:pt x="78377" y="13063"/>
                </a:lnTo>
                <a:lnTo>
                  <a:pt x="78377" y="13063"/>
                </a:lnTo>
                <a:lnTo>
                  <a:pt x="78377" y="6532"/>
                </a:lnTo>
                <a:lnTo>
                  <a:pt x="78377" y="6532"/>
                </a:lnTo>
                <a:lnTo>
                  <a:pt x="78377" y="653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6165669" y="4434840"/>
            <a:ext cx="150223" cy="143692"/>
          </a:xfrm>
          <a:custGeom>
            <a:avLst/>
            <a:gdLst/>
            <a:ahLst/>
            <a:cxnLst/>
            <a:rect l="l" t="t" r="r" b="b"/>
            <a:pathLst>
              <a:path w="150223" h="143692" extrusionOk="0">
                <a:moveTo>
                  <a:pt x="0" y="13063"/>
                </a:moveTo>
                <a:lnTo>
                  <a:pt x="6531" y="19594"/>
                </a:lnTo>
                <a:lnTo>
                  <a:pt x="19594" y="26126"/>
                </a:lnTo>
                <a:lnTo>
                  <a:pt x="26125" y="32657"/>
                </a:lnTo>
                <a:lnTo>
                  <a:pt x="32657" y="39188"/>
                </a:lnTo>
                <a:lnTo>
                  <a:pt x="39188" y="52251"/>
                </a:lnTo>
                <a:lnTo>
                  <a:pt x="45719" y="58783"/>
                </a:lnTo>
                <a:lnTo>
                  <a:pt x="45719" y="65314"/>
                </a:lnTo>
                <a:lnTo>
                  <a:pt x="52251" y="78377"/>
                </a:lnTo>
                <a:lnTo>
                  <a:pt x="52251" y="84909"/>
                </a:lnTo>
                <a:lnTo>
                  <a:pt x="58782" y="91440"/>
                </a:lnTo>
                <a:lnTo>
                  <a:pt x="58782" y="104503"/>
                </a:lnTo>
                <a:lnTo>
                  <a:pt x="58782" y="117565"/>
                </a:lnTo>
                <a:lnTo>
                  <a:pt x="58782" y="124097"/>
                </a:lnTo>
                <a:lnTo>
                  <a:pt x="58782" y="130629"/>
                </a:lnTo>
                <a:lnTo>
                  <a:pt x="58782" y="130629"/>
                </a:lnTo>
                <a:lnTo>
                  <a:pt x="58782" y="137160"/>
                </a:lnTo>
                <a:lnTo>
                  <a:pt x="58782" y="137160"/>
                </a:lnTo>
                <a:lnTo>
                  <a:pt x="58782" y="137160"/>
                </a:lnTo>
                <a:lnTo>
                  <a:pt x="58782" y="137160"/>
                </a:lnTo>
                <a:lnTo>
                  <a:pt x="58782" y="143691"/>
                </a:lnTo>
                <a:lnTo>
                  <a:pt x="58782" y="137160"/>
                </a:lnTo>
                <a:lnTo>
                  <a:pt x="58782" y="137160"/>
                </a:lnTo>
                <a:lnTo>
                  <a:pt x="58782" y="137160"/>
                </a:lnTo>
                <a:lnTo>
                  <a:pt x="58782" y="130629"/>
                </a:lnTo>
                <a:lnTo>
                  <a:pt x="58782" y="124097"/>
                </a:lnTo>
                <a:lnTo>
                  <a:pt x="58782" y="117565"/>
                </a:lnTo>
                <a:lnTo>
                  <a:pt x="58782" y="104503"/>
                </a:lnTo>
                <a:lnTo>
                  <a:pt x="58782" y="97971"/>
                </a:lnTo>
                <a:lnTo>
                  <a:pt x="65314" y="84909"/>
                </a:lnTo>
                <a:lnTo>
                  <a:pt x="65314" y="78377"/>
                </a:lnTo>
                <a:lnTo>
                  <a:pt x="71845" y="65314"/>
                </a:lnTo>
                <a:lnTo>
                  <a:pt x="71845" y="58783"/>
                </a:lnTo>
                <a:lnTo>
                  <a:pt x="78377" y="45720"/>
                </a:lnTo>
                <a:lnTo>
                  <a:pt x="84908" y="39188"/>
                </a:lnTo>
                <a:lnTo>
                  <a:pt x="84908" y="26126"/>
                </a:lnTo>
                <a:lnTo>
                  <a:pt x="97971" y="26126"/>
                </a:lnTo>
                <a:lnTo>
                  <a:pt x="104503" y="19594"/>
                </a:lnTo>
                <a:lnTo>
                  <a:pt x="111034" y="13063"/>
                </a:lnTo>
                <a:lnTo>
                  <a:pt x="117565" y="6532"/>
                </a:lnTo>
                <a:lnTo>
                  <a:pt x="130628" y="6532"/>
                </a:lnTo>
                <a:lnTo>
                  <a:pt x="137159" y="0"/>
                </a:lnTo>
                <a:lnTo>
                  <a:pt x="150222" y="0"/>
                </a:lnTo>
                <a:lnTo>
                  <a:pt x="150222" y="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6453051" y="4382589"/>
            <a:ext cx="137161" cy="202475"/>
          </a:xfrm>
          <a:custGeom>
            <a:avLst/>
            <a:gdLst/>
            <a:ahLst/>
            <a:cxnLst/>
            <a:rect l="l" t="t" r="r" b="b"/>
            <a:pathLst>
              <a:path w="137161" h="202475" extrusionOk="0">
                <a:moveTo>
                  <a:pt x="117566" y="117565"/>
                </a:moveTo>
                <a:lnTo>
                  <a:pt x="124098" y="117565"/>
                </a:lnTo>
                <a:lnTo>
                  <a:pt x="130629" y="111034"/>
                </a:lnTo>
                <a:lnTo>
                  <a:pt x="130629" y="97971"/>
                </a:lnTo>
                <a:lnTo>
                  <a:pt x="130629" y="91439"/>
                </a:lnTo>
                <a:lnTo>
                  <a:pt x="130629" y="84908"/>
                </a:lnTo>
                <a:lnTo>
                  <a:pt x="130629" y="71845"/>
                </a:lnTo>
                <a:lnTo>
                  <a:pt x="130629" y="65314"/>
                </a:lnTo>
                <a:lnTo>
                  <a:pt x="124098" y="58783"/>
                </a:lnTo>
                <a:lnTo>
                  <a:pt x="117566" y="52251"/>
                </a:lnTo>
                <a:lnTo>
                  <a:pt x="111034" y="52251"/>
                </a:lnTo>
                <a:lnTo>
                  <a:pt x="97972" y="45719"/>
                </a:lnTo>
                <a:lnTo>
                  <a:pt x="91440" y="45719"/>
                </a:lnTo>
                <a:lnTo>
                  <a:pt x="84910" y="52251"/>
                </a:lnTo>
                <a:lnTo>
                  <a:pt x="71846" y="52251"/>
                </a:lnTo>
                <a:lnTo>
                  <a:pt x="65315" y="58783"/>
                </a:lnTo>
                <a:lnTo>
                  <a:pt x="52252" y="65314"/>
                </a:lnTo>
                <a:lnTo>
                  <a:pt x="45721" y="71845"/>
                </a:lnTo>
                <a:lnTo>
                  <a:pt x="39189" y="84908"/>
                </a:lnTo>
                <a:lnTo>
                  <a:pt x="26126" y="91439"/>
                </a:lnTo>
                <a:lnTo>
                  <a:pt x="19595" y="104502"/>
                </a:lnTo>
                <a:lnTo>
                  <a:pt x="13063" y="117565"/>
                </a:lnTo>
                <a:lnTo>
                  <a:pt x="6532" y="130628"/>
                </a:lnTo>
                <a:lnTo>
                  <a:pt x="6532" y="137160"/>
                </a:lnTo>
                <a:lnTo>
                  <a:pt x="0" y="150222"/>
                </a:lnTo>
                <a:lnTo>
                  <a:pt x="0" y="163285"/>
                </a:lnTo>
                <a:lnTo>
                  <a:pt x="0" y="169816"/>
                </a:lnTo>
                <a:lnTo>
                  <a:pt x="6532" y="176348"/>
                </a:lnTo>
                <a:lnTo>
                  <a:pt x="6532" y="182880"/>
                </a:lnTo>
                <a:lnTo>
                  <a:pt x="13063" y="189411"/>
                </a:lnTo>
                <a:lnTo>
                  <a:pt x="19595" y="195942"/>
                </a:lnTo>
                <a:lnTo>
                  <a:pt x="26126" y="195942"/>
                </a:lnTo>
                <a:lnTo>
                  <a:pt x="32658" y="202474"/>
                </a:lnTo>
                <a:lnTo>
                  <a:pt x="39189" y="195942"/>
                </a:lnTo>
                <a:lnTo>
                  <a:pt x="45721" y="195942"/>
                </a:lnTo>
                <a:lnTo>
                  <a:pt x="52252" y="195942"/>
                </a:lnTo>
                <a:lnTo>
                  <a:pt x="65315" y="189411"/>
                </a:lnTo>
                <a:lnTo>
                  <a:pt x="71846" y="182880"/>
                </a:lnTo>
                <a:lnTo>
                  <a:pt x="78377" y="176348"/>
                </a:lnTo>
                <a:lnTo>
                  <a:pt x="84910" y="163285"/>
                </a:lnTo>
                <a:lnTo>
                  <a:pt x="91440" y="156754"/>
                </a:lnTo>
                <a:lnTo>
                  <a:pt x="97972" y="143691"/>
                </a:lnTo>
                <a:lnTo>
                  <a:pt x="97972" y="130628"/>
                </a:lnTo>
                <a:lnTo>
                  <a:pt x="104504" y="117565"/>
                </a:lnTo>
                <a:lnTo>
                  <a:pt x="111034" y="104502"/>
                </a:lnTo>
                <a:lnTo>
                  <a:pt x="111034" y="84908"/>
                </a:lnTo>
                <a:lnTo>
                  <a:pt x="111034" y="71845"/>
                </a:lnTo>
                <a:lnTo>
                  <a:pt x="117566" y="65314"/>
                </a:lnTo>
                <a:lnTo>
                  <a:pt x="117566" y="52251"/>
                </a:lnTo>
                <a:lnTo>
                  <a:pt x="117566" y="39188"/>
                </a:lnTo>
                <a:lnTo>
                  <a:pt x="117566" y="26125"/>
                </a:lnTo>
                <a:lnTo>
                  <a:pt x="117566" y="19594"/>
                </a:lnTo>
                <a:lnTo>
                  <a:pt x="117566" y="13062"/>
                </a:lnTo>
                <a:lnTo>
                  <a:pt x="117566" y="6531"/>
                </a:lnTo>
                <a:lnTo>
                  <a:pt x="117566" y="6531"/>
                </a:lnTo>
                <a:lnTo>
                  <a:pt x="117566" y="0"/>
                </a:lnTo>
                <a:lnTo>
                  <a:pt x="117566" y="0"/>
                </a:lnTo>
                <a:lnTo>
                  <a:pt x="117566" y="0"/>
                </a:lnTo>
                <a:lnTo>
                  <a:pt x="117566" y="0"/>
                </a:lnTo>
                <a:lnTo>
                  <a:pt x="117566" y="0"/>
                </a:lnTo>
                <a:lnTo>
                  <a:pt x="117566" y="6531"/>
                </a:lnTo>
                <a:lnTo>
                  <a:pt x="117566" y="6531"/>
                </a:lnTo>
                <a:lnTo>
                  <a:pt x="117566" y="13062"/>
                </a:lnTo>
                <a:lnTo>
                  <a:pt x="117566" y="19594"/>
                </a:lnTo>
                <a:lnTo>
                  <a:pt x="117566" y="32657"/>
                </a:lnTo>
                <a:lnTo>
                  <a:pt x="124098" y="45719"/>
                </a:lnTo>
                <a:lnTo>
                  <a:pt x="124098" y="58783"/>
                </a:lnTo>
                <a:lnTo>
                  <a:pt x="124098" y="71845"/>
                </a:lnTo>
                <a:lnTo>
                  <a:pt x="124098" y="84908"/>
                </a:lnTo>
                <a:lnTo>
                  <a:pt x="124098" y="97971"/>
                </a:lnTo>
                <a:lnTo>
                  <a:pt x="124098" y="111034"/>
                </a:lnTo>
                <a:lnTo>
                  <a:pt x="124098" y="124097"/>
                </a:lnTo>
                <a:lnTo>
                  <a:pt x="124098" y="137160"/>
                </a:lnTo>
                <a:lnTo>
                  <a:pt x="124098" y="143691"/>
                </a:lnTo>
                <a:lnTo>
                  <a:pt x="124098" y="156754"/>
                </a:lnTo>
                <a:lnTo>
                  <a:pt x="130629" y="169816"/>
                </a:lnTo>
                <a:lnTo>
                  <a:pt x="130629" y="176348"/>
                </a:lnTo>
                <a:lnTo>
                  <a:pt x="130629" y="182880"/>
                </a:lnTo>
                <a:lnTo>
                  <a:pt x="130629" y="189411"/>
                </a:lnTo>
                <a:lnTo>
                  <a:pt x="130629" y="189411"/>
                </a:lnTo>
                <a:lnTo>
                  <a:pt x="130629" y="195942"/>
                </a:lnTo>
                <a:lnTo>
                  <a:pt x="137160" y="202474"/>
                </a:lnTo>
                <a:lnTo>
                  <a:pt x="137160" y="202474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6635931" y="4434840"/>
            <a:ext cx="124098" cy="137161"/>
          </a:xfrm>
          <a:custGeom>
            <a:avLst/>
            <a:gdLst/>
            <a:ahLst/>
            <a:cxnLst/>
            <a:rect l="l" t="t" r="r" b="b"/>
            <a:pathLst>
              <a:path w="124098" h="137161" extrusionOk="0">
                <a:moveTo>
                  <a:pt x="52252" y="26126"/>
                </a:moveTo>
                <a:lnTo>
                  <a:pt x="52252" y="26126"/>
                </a:lnTo>
                <a:lnTo>
                  <a:pt x="52252" y="19594"/>
                </a:lnTo>
                <a:lnTo>
                  <a:pt x="52252" y="19594"/>
                </a:lnTo>
                <a:lnTo>
                  <a:pt x="52252" y="19594"/>
                </a:lnTo>
                <a:lnTo>
                  <a:pt x="45720" y="19594"/>
                </a:lnTo>
                <a:lnTo>
                  <a:pt x="45720" y="19594"/>
                </a:lnTo>
                <a:lnTo>
                  <a:pt x="39189" y="19594"/>
                </a:lnTo>
                <a:lnTo>
                  <a:pt x="32657" y="26126"/>
                </a:lnTo>
                <a:lnTo>
                  <a:pt x="32657" y="26126"/>
                </a:lnTo>
                <a:lnTo>
                  <a:pt x="19595" y="32657"/>
                </a:lnTo>
                <a:lnTo>
                  <a:pt x="19595" y="45720"/>
                </a:lnTo>
                <a:lnTo>
                  <a:pt x="13063" y="52251"/>
                </a:lnTo>
                <a:lnTo>
                  <a:pt x="6532" y="65314"/>
                </a:lnTo>
                <a:lnTo>
                  <a:pt x="6532" y="71846"/>
                </a:lnTo>
                <a:lnTo>
                  <a:pt x="0" y="84909"/>
                </a:lnTo>
                <a:lnTo>
                  <a:pt x="0" y="91440"/>
                </a:lnTo>
                <a:lnTo>
                  <a:pt x="0" y="104503"/>
                </a:lnTo>
                <a:lnTo>
                  <a:pt x="6532" y="111034"/>
                </a:lnTo>
                <a:lnTo>
                  <a:pt x="6532" y="117565"/>
                </a:lnTo>
                <a:lnTo>
                  <a:pt x="13063" y="124097"/>
                </a:lnTo>
                <a:lnTo>
                  <a:pt x="19595" y="130629"/>
                </a:lnTo>
                <a:lnTo>
                  <a:pt x="26126" y="130629"/>
                </a:lnTo>
                <a:lnTo>
                  <a:pt x="32657" y="137160"/>
                </a:lnTo>
                <a:lnTo>
                  <a:pt x="45720" y="137160"/>
                </a:lnTo>
                <a:lnTo>
                  <a:pt x="52252" y="137160"/>
                </a:lnTo>
                <a:lnTo>
                  <a:pt x="65314" y="130629"/>
                </a:lnTo>
                <a:lnTo>
                  <a:pt x="78378" y="130629"/>
                </a:lnTo>
                <a:lnTo>
                  <a:pt x="84908" y="124097"/>
                </a:lnTo>
                <a:lnTo>
                  <a:pt x="97972" y="117565"/>
                </a:lnTo>
                <a:lnTo>
                  <a:pt x="104503" y="111034"/>
                </a:lnTo>
                <a:lnTo>
                  <a:pt x="111035" y="104503"/>
                </a:lnTo>
                <a:lnTo>
                  <a:pt x="117566" y="91440"/>
                </a:lnTo>
                <a:lnTo>
                  <a:pt x="124097" y="84909"/>
                </a:lnTo>
                <a:lnTo>
                  <a:pt x="124097" y="71846"/>
                </a:lnTo>
                <a:lnTo>
                  <a:pt x="124097" y="58783"/>
                </a:lnTo>
                <a:lnTo>
                  <a:pt x="124097" y="52251"/>
                </a:lnTo>
                <a:lnTo>
                  <a:pt x="124097" y="39188"/>
                </a:lnTo>
                <a:lnTo>
                  <a:pt x="117566" y="26126"/>
                </a:lnTo>
                <a:lnTo>
                  <a:pt x="117566" y="19594"/>
                </a:lnTo>
                <a:lnTo>
                  <a:pt x="111035" y="13063"/>
                </a:lnTo>
                <a:lnTo>
                  <a:pt x="97972" y="6532"/>
                </a:lnTo>
                <a:lnTo>
                  <a:pt x="91441" y="0"/>
                </a:lnTo>
                <a:lnTo>
                  <a:pt x="84908" y="0"/>
                </a:lnTo>
                <a:lnTo>
                  <a:pt x="78378" y="0"/>
                </a:lnTo>
                <a:lnTo>
                  <a:pt x="71846" y="0"/>
                </a:lnTo>
                <a:lnTo>
                  <a:pt x="65314" y="0"/>
                </a:lnTo>
                <a:lnTo>
                  <a:pt x="58783" y="0"/>
                </a:lnTo>
                <a:lnTo>
                  <a:pt x="52252" y="0"/>
                </a:lnTo>
                <a:lnTo>
                  <a:pt x="32657" y="6532"/>
                </a:lnTo>
                <a:lnTo>
                  <a:pt x="32657" y="653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6799217" y="4395651"/>
            <a:ext cx="143693" cy="156755"/>
          </a:xfrm>
          <a:custGeom>
            <a:avLst/>
            <a:gdLst/>
            <a:ahLst/>
            <a:cxnLst/>
            <a:rect l="l" t="t" r="r" b="b"/>
            <a:pathLst>
              <a:path w="143693" h="156755" extrusionOk="0">
                <a:moveTo>
                  <a:pt x="0" y="104503"/>
                </a:moveTo>
                <a:lnTo>
                  <a:pt x="6532" y="104503"/>
                </a:lnTo>
                <a:lnTo>
                  <a:pt x="19594" y="97972"/>
                </a:lnTo>
                <a:lnTo>
                  <a:pt x="32657" y="97972"/>
                </a:lnTo>
                <a:lnTo>
                  <a:pt x="45720" y="91440"/>
                </a:lnTo>
                <a:lnTo>
                  <a:pt x="52252" y="91440"/>
                </a:lnTo>
                <a:lnTo>
                  <a:pt x="65314" y="84909"/>
                </a:lnTo>
                <a:lnTo>
                  <a:pt x="71846" y="78377"/>
                </a:lnTo>
                <a:lnTo>
                  <a:pt x="78377" y="71846"/>
                </a:lnTo>
                <a:lnTo>
                  <a:pt x="84909" y="71846"/>
                </a:lnTo>
                <a:lnTo>
                  <a:pt x="97971" y="65315"/>
                </a:lnTo>
                <a:lnTo>
                  <a:pt x="104503" y="58783"/>
                </a:lnTo>
                <a:lnTo>
                  <a:pt x="111034" y="52252"/>
                </a:lnTo>
                <a:lnTo>
                  <a:pt x="117566" y="52252"/>
                </a:lnTo>
                <a:lnTo>
                  <a:pt x="124097" y="45721"/>
                </a:lnTo>
                <a:lnTo>
                  <a:pt x="124097" y="39189"/>
                </a:lnTo>
                <a:lnTo>
                  <a:pt x="130628" y="32657"/>
                </a:lnTo>
                <a:lnTo>
                  <a:pt x="130628" y="26126"/>
                </a:lnTo>
                <a:lnTo>
                  <a:pt x="130628" y="19595"/>
                </a:lnTo>
                <a:lnTo>
                  <a:pt x="130628" y="19595"/>
                </a:lnTo>
                <a:lnTo>
                  <a:pt x="130628" y="13063"/>
                </a:lnTo>
                <a:lnTo>
                  <a:pt x="130628" y="6532"/>
                </a:lnTo>
                <a:lnTo>
                  <a:pt x="124097" y="6532"/>
                </a:lnTo>
                <a:lnTo>
                  <a:pt x="124097" y="6532"/>
                </a:lnTo>
                <a:lnTo>
                  <a:pt x="117566" y="0"/>
                </a:lnTo>
                <a:lnTo>
                  <a:pt x="111034" y="6532"/>
                </a:lnTo>
                <a:lnTo>
                  <a:pt x="104503" y="6532"/>
                </a:lnTo>
                <a:lnTo>
                  <a:pt x="97971" y="6532"/>
                </a:lnTo>
                <a:lnTo>
                  <a:pt x="91440" y="13063"/>
                </a:lnTo>
                <a:lnTo>
                  <a:pt x="78377" y="13063"/>
                </a:lnTo>
                <a:lnTo>
                  <a:pt x="71846" y="26126"/>
                </a:lnTo>
                <a:lnTo>
                  <a:pt x="65314" y="32657"/>
                </a:lnTo>
                <a:lnTo>
                  <a:pt x="58783" y="39189"/>
                </a:lnTo>
                <a:lnTo>
                  <a:pt x="52252" y="52252"/>
                </a:lnTo>
                <a:lnTo>
                  <a:pt x="45720" y="58783"/>
                </a:lnTo>
                <a:lnTo>
                  <a:pt x="45720" y="65315"/>
                </a:lnTo>
                <a:lnTo>
                  <a:pt x="39189" y="78377"/>
                </a:lnTo>
                <a:lnTo>
                  <a:pt x="39189" y="91440"/>
                </a:lnTo>
                <a:lnTo>
                  <a:pt x="39189" y="97972"/>
                </a:lnTo>
                <a:lnTo>
                  <a:pt x="39189" y="111035"/>
                </a:lnTo>
                <a:lnTo>
                  <a:pt x="39189" y="117566"/>
                </a:lnTo>
                <a:lnTo>
                  <a:pt x="45720" y="124098"/>
                </a:lnTo>
                <a:lnTo>
                  <a:pt x="45720" y="130629"/>
                </a:lnTo>
                <a:lnTo>
                  <a:pt x="52252" y="137160"/>
                </a:lnTo>
                <a:lnTo>
                  <a:pt x="58783" y="143692"/>
                </a:lnTo>
                <a:lnTo>
                  <a:pt x="65314" y="150223"/>
                </a:lnTo>
                <a:lnTo>
                  <a:pt x="71846" y="150223"/>
                </a:lnTo>
                <a:lnTo>
                  <a:pt x="78377" y="156754"/>
                </a:lnTo>
                <a:lnTo>
                  <a:pt x="84909" y="156754"/>
                </a:lnTo>
                <a:lnTo>
                  <a:pt x="97971" y="156754"/>
                </a:lnTo>
                <a:lnTo>
                  <a:pt x="104503" y="156754"/>
                </a:lnTo>
                <a:lnTo>
                  <a:pt x="117566" y="150223"/>
                </a:lnTo>
                <a:lnTo>
                  <a:pt x="124097" y="143692"/>
                </a:lnTo>
                <a:lnTo>
                  <a:pt x="143692" y="143692"/>
                </a:lnTo>
                <a:lnTo>
                  <a:pt x="143692" y="14369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6982097" y="4395651"/>
            <a:ext cx="84910" cy="150224"/>
          </a:xfrm>
          <a:custGeom>
            <a:avLst/>
            <a:gdLst/>
            <a:ahLst/>
            <a:cxnLst/>
            <a:rect l="l" t="t" r="r" b="b"/>
            <a:pathLst>
              <a:path w="84910" h="150224" extrusionOk="0">
                <a:moveTo>
                  <a:pt x="78377" y="13063"/>
                </a:moveTo>
                <a:lnTo>
                  <a:pt x="78377" y="13063"/>
                </a:lnTo>
                <a:lnTo>
                  <a:pt x="71846" y="6532"/>
                </a:lnTo>
                <a:lnTo>
                  <a:pt x="71846" y="6532"/>
                </a:lnTo>
                <a:lnTo>
                  <a:pt x="71846" y="6532"/>
                </a:lnTo>
                <a:lnTo>
                  <a:pt x="65314" y="0"/>
                </a:lnTo>
                <a:lnTo>
                  <a:pt x="58783" y="0"/>
                </a:lnTo>
                <a:lnTo>
                  <a:pt x="58783" y="0"/>
                </a:lnTo>
                <a:lnTo>
                  <a:pt x="52252" y="0"/>
                </a:lnTo>
                <a:lnTo>
                  <a:pt x="45720" y="0"/>
                </a:lnTo>
                <a:lnTo>
                  <a:pt x="39188" y="6532"/>
                </a:lnTo>
                <a:lnTo>
                  <a:pt x="32658" y="6532"/>
                </a:lnTo>
                <a:lnTo>
                  <a:pt x="32658" y="13063"/>
                </a:lnTo>
                <a:lnTo>
                  <a:pt x="32658" y="13063"/>
                </a:lnTo>
                <a:lnTo>
                  <a:pt x="26126" y="19595"/>
                </a:lnTo>
                <a:lnTo>
                  <a:pt x="26126" y="26126"/>
                </a:lnTo>
                <a:lnTo>
                  <a:pt x="19594" y="32657"/>
                </a:lnTo>
                <a:lnTo>
                  <a:pt x="19594" y="39189"/>
                </a:lnTo>
                <a:lnTo>
                  <a:pt x="26126" y="45721"/>
                </a:lnTo>
                <a:lnTo>
                  <a:pt x="26126" y="52252"/>
                </a:lnTo>
                <a:lnTo>
                  <a:pt x="32658" y="58783"/>
                </a:lnTo>
                <a:lnTo>
                  <a:pt x="39188" y="65315"/>
                </a:lnTo>
                <a:lnTo>
                  <a:pt x="45720" y="71846"/>
                </a:lnTo>
                <a:lnTo>
                  <a:pt x="52252" y="78377"/>
                </a:lnTo>
                <a:lnTo>
                  <a:pt x="58783" y="84909"/>
                </a:lnTo>
                <a:lnTo>
                  <a:pt x="65314" y="91440"/>
                </a:lnTo>
                <a:lnTo>
                  <a:pt x="71846" y="97972"/>
                </a:lnTo>
                <a:lnTo>
                  <a:pt x="78377" y="104503"/>
                </a:lnTo>
                <a:lnTo>
                  <a:pt x="78377" y="111035"/>
                </a:lnTo>
                <a:lnTo>
                  <a:pt x="84909" y="117566"/>
                </a:lnTo>
                <a:lnTo>
                  <a:pt x="84909" y="117566"/>
                </a:lnTo>
                <a:lnTo>
                  <a:pt x="84909" y="124098"/>
                </a:lnTo>
                <a:lnTo>
                  <a:pt x="84909" y="130629"/>
                </a:lnTo>
                <a:lnTo>
                  <a:pt x="84909" y="130629"/>
                </a:lnTo>
                <a:lnTo>
                  <a:pt x="78377" y="137160"/>
                </a:lnTo>
                <a:lnTo>
                  <a:pt x="78377" y="137160"/>
                </a:lnTo>
                <a:lnTo>
                  <a:pt x="65314" y="143692"/>
                </a:lnTo>
                <a:lnTo>
                  <a:pt x="58783" y="143692"/>
                </a:lnTo>
                <a:lnTo>
                  <a:pt x="52252" y="150223"/>
                </a:lnTo>
                <a:lnTo>
                  <a:pt x="45720" y="150223"/>
                </a:lnTo>
                <a:lnTo>
                  <a:pt x="39188" y="150223"/>
                </a:lnTo>
                <a:lnTo>
                  <a:pt x="32658" y="150223"/>
                </a:lnTo>
                <a:lnTo>
                  <a:pt x="26126" y="150223"/>
                </a:lnTo>
                <a:lnTo>
                  <a:pt x="19594" y="143692"/>
                </a:lnTo>
                <a:lnTo>
                  <a:pt x="13064" y="143692"/>
                </a:lnTo>
                <a:lnTo>
                  <a:pt x="6531" y="137160"/>
                </a:lnTo>
                <a:lnTo>
                  <a:pt x="0" y="130629"/>
                </a:lnTo>
                <a:lnTo>
                  <a:pt x="0" y="130629"/>
                </a:lnTo>
                <a:lnTo>
                  <a:pt x="0" y="130629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7360920" y="4336869"/>
            <a:ext cx="19595" cy="215537"/>
          </a:xfrm>
          <a:custGeom>
            <a:avLst/>
            <a:gdLst/>
            <a:ahLst/>
            <a:cxnLst/>
            <a:rect l="l" t="t" r="r" b="b"/>
            <a:pathLst>
              <a:path w="19595" h="215537" extrusionOk="0">
                <a:moveTo>
                  <a:pt x="0" y="0"/>
                </a:moveTo>
                <a:lnTo>
                  <a:pt x="0" y="0"/>
                </a:lnTo>
                <a:lnTo>
                  <a:pt x="6531" y="6531"/>
                </a:lnTo>
                <a:lnTo>
                  <a:pt x="13063" y="6531"/>
                </a:lnTo>
                <a:lnTo>
                  <a:pt x="13063" y="19594"/>
                </a:lnTo>
                <a:lnTo>
                  <a:pt x="13063" y="19594"/>
                </a:lnTo>
                <a:lnTo>
                  <a:pt x="13063" y="32657"/>
                </a:lnTo>
                <a:lnTo>
                  <a:pt x="19594" y="39188"/>
                </a:lnTo>
                <a:lnTo>
                  <a:pt x="19594" y="45720"/>
                </a:lnTo>
                <a:lnTo>
                  <a:pt x="19594" y="58782"/>
                </a:lnTo>
                <a:lnTo>
                  <a:pt x="19594" y="65314"/>
                </a:lnTo>
                <a:lnTo>
                  <a:pt x="19594" y="78377"/>
                </a:lnTo>
                <a:lnTo>
                  <a:pt x="19594" y="91439"/>
                </a:lnTo>
                <a:lnTo>
                  <a:pt x="19594" y="104503"/>
                </a:lnTo>
                <a:lnTo>
                  <a:pt x="19594" y="117565"/>
                </a:lnTo>
                <a:lnTo>
                  <a:pt x="19594" y="130628"/>
                </a:lnTo>
                <a:lnTo>
                  <a:pt x="19594" y="143691"/>
                </a:lnTo>
                <a:lnTo>
                  <a:pt x="13063" y="156754"/>
                </a:lnTo>
                <a:lnTo>
                  <a:pt x="19594" y="169817"/>
                </a:lnTo>
                <a:lnTo>
                  <a:pt x="13063" y="176348"/>
                </a:lnTo>
                <a:lnTo>
                  <a:pt x="13063" y="182880"/>
                </a:lnTo>
                <a:lnTo>
                  <a:pt x="13063" y="195942"/>
                </a:lnTo>
                <a:lnTo>
                  <a:pt x="13063" y="202474"/>
                </a:lnTo>
                <a:lnTo>
                  <a:pt x="13063" y="209005"/>
                </a:lnTo>
                <a:lnTo>
                  <a:pt x="13063" y="215536"/>
                </a:lnTo>
                <a:lnTo>
                  <a:pt x="13063" y="21553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7276011" y="4415246"/>
            <a:ext cx="156756" cy="19595"/>
          </a:xfrm>
          <a:custGeom>
            <a:avLst/>
            <a:gdLst/>
            <a:ahLst/>
            <a:cxnLst/>
            <a:rect l="l" t="t" r="r" b="b"/>
            <a:pathLst>
              <a:path w="156756" h="19595" extrusionOk="0">
                <a:moveTo>
                  <a:pt x="156755" y="0"/>
                </a:moveTo>
                <a:lnTo>
                  <a:pt x="156755" y="0"/>
                </a:lnTo>
                <a:lnTo>
                  <a:pt x="150223" y="0"/>
                </a:lnTo>
                <a:lnTo>
                  <a:pt x="150223" y="6531"/>
                </a:lnTo>
                <a:lnTo>
                  <a:pt x="143692" y="6531"/>
                </a:lnTo>
                <a:lnTo>
                  <a:pt x="137161" y="6531"/>
                </a:lnTo>
                <a:lnTo>
                  <a:pt x="124098" y="6531"/>
                </a:lnTo>
                <a:lnTo>
                  <a:pt x="117566" y="6531"/>
                </a:lnTo>
                <a:lnTo>
                  <a:pt x="111034" y="6531"/>
                </a:lnTo>
                <a:lnTo>
                  <a:pt x="97972" y="6531"/>
                </a:lnTo>
                <a:lnTo>
                  <a:pt x="84909" y="13062"/>
                </a:lnTo>
                <a:lnTo>
                  <a:pt x="78377" y="13062"/>
                </a:lnTo>
                <a:lnTo>
                  <a:pt x="65315" y="13062"/>
                </a:lnTo>
                <a:lnTo>
                  <a:pt x="52252" y="19594"/>
                </a:lnTo>
                <a:lnTo>
                  <a:pt x="39189" y="13062"/>
                </a:lnTo>
                <a:lnTo>
                  <a:pt x="26126" y="13062"/>
                </a:lnTo>
                <a:lnTo>
                  <a:pt x="19595" y="13062"/>
                </a:lnTo>
                <a:lnTo>
                  <a:pt x="13063" y="13062"/>
                </a:lnTo>
                <a:lnTo>
                  <a:pt x="0" y="13062"/>
                </a:lnTo>
                <a:lnTo>
                  <a:pt x="0" y="13062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7445828" y="4323805"/>
            <a:ext cx="150224" cy="228601"/>
          </a:xfrm>
          <a:custGeom>
            <a:avLst/>
            <a:gdLst/>
            <a:ahLst/>
            <a:cxnLst/>
            <a:rect l="l" t="t" r="r" b="b"/>
            <a:pathLst>
              <a:path w="150224" h="228601" extrusionOk="0">
                <a:moveTo>
                  <a:pt x="19595" y="0"/>
                </a:moveTo>
                <a:lnTo>
                  <a:pt x="19595" y="0"/>
                </a:lnTo>
                <a:lnTo>
                  <a:pt x="19595" y="6532"/>
                </a:lnTo>
                <a:lnTo>
                  <a:pt x="19595" y="13064"/>
                </a:lnTo>
                <a:lnTo>
                  <a:pt x="19595" y="19595"/>
                </a:lnTo>
                <a:lnTo>
                  <a:pt x="13063" y="26126"/>
                </a:lnTo>
                <a:lnTo>
                  <a:pt x="13063" y="39189"/>
                </a:lnTo>
                <a:lnTo>
                  <a:pt x="13063" y="45721"/>
                </a:lnTo>
                <a:lnTo>
                  <a:pt x="13063" y="65315"/>
                </a:lnTo>
                <a:lnTo>
                  <a:pt x="13063" y="78378"/>
                </a:lnTo>
                <a:lnTo>
                  <a:pt x="6532" y="84909"/>
                </a:lnTo>
                <a:lnTo>
                  <a:pt x="6532" y="104503"/>
                </a:lnTo>
                <a:lnTo>
                  <a:pt x="6532" y="117567"/>
                </a:lnTo>
                <a:lnTo>
                  <a:pt x="6532" y="130629"/>
                </a:lnTo>
                <a:lnTo>
                  <a:pt x="6532" y="150223"/>
                </a:lnTo>
                <a:lnTo>
                  <a:pt x="6532" y="163286"/>
                </a:lnTo>
                <a:lnTo>
                  <a:pt x="6532" y="176349"/>
                </a:lnTo>
                <a:lnTo>
                  <a:pt x="0" y="189412"/>
                </a:lnTo>
                <a:lnTo>
                  <a:pt x="0" y="195944"/>
                </a:lnTo>
                <a:lnTo>
                  <a:pt x="0" y="209006"/>
                </a:lnTo>
                <a:lnTo>
                  <a:pt x="0" y="215538"/>
                </a:lnTo>
                <a:lnTo>
                  <a:pt x="0" y="222069"/>
                </a:lnTo>
                <a:lnTo>
                  <a:pt x="0" y="228600"/>
                </a:lnTo>
                <a:lnTo>
                  <a:pt x="6532" y="228600"/>
                </a:lnTo>
                <a:lnTo>
                  <a:pt x="6532" y="228600"/>
                </a:lnTo>
                <a:lnTo>
                  <a:pt x="6532" y="228600"/>
                </a:lnTo>
                <a:lnTo>
                  <a:pt x="6532" y="228600"/>
                </a:lnTo>
                <a:lnTo>
                  <a:pt x="6532" y="228600"/>
                </a:lnTo>
                <a:lnTo>
                  <a:pt x="0" y="228600"/>
                </a:lnTo>
                <a:lnTo>
                  <a:pt x="0" y="222069"/>
                </a:lnTo>
                <a:lnTo>
                  <a:pt x="0" y="215538"/>
                </a:lnTo>
                <a:lnTo>
                  <a:pt x="6532" y="209006"/>
                </a:lnTo>
                <a:lnTo>
                  <a:pt x="6532" y="195944"/>
                </a:lnTo>
                <a:lnTo>
                  <a:pt x="13063" y="189412"/>
                </a:lnTo>
                <a:lnTo>
                  <a:pt x="13063" y="182881"/>
                </a:lnTo>
                <a:lnTo>
                  <a:pt x="19595" y="169818"/>
                </a:lnTo>
                <a:lnTo>
                  <a:pt x="19595" y="163286"/>
                </a:lnTo>
                <a:lnTo>
                  <a:pt x="32657" y="150223"/>
                </a:lnTo>
                <a:lnTo>
                  <a:pt x="32657" y="137161"/>
                </a:lnTo>
                <a:lnTo>
                  <a:pt x="39189" y="130629"/>
                </a:lnTo>
                <a:lnTo>
                  <a:pt x="45721" y="124098"/>
                </a:lnTo>
                <a:lnTo>
                  <a:pt x="58783" y="117567"/>
                </a:lnTo>
                <a:lnTo>
                  <a:pt x="58783" y="111035"/>
                </a:lnTo>
                <a:lnTo>
                  <a:pt x="71846" y="104503"/>
                </a:lnTo>
                <a:lnTo>
                  <a:pt x="71846" y="97972"/>
                </a:lnTo>
                <a:lnTo>
                  <a:pt x="78378" y="97972"/>
                </a:lnTo>
                <a:lnTo>
                  <a:pt x="84909" y="97972"/>
                </a:lnTo>
                <a:lnTo>
                  <a:pt x="91441" y="97972"/>
                </a:lnTo>
                <a:lnTo>
                  <a:pt x="97972" y="91441"/>
                </a:lnTo>
                <a:lnTo>
                  <a:pt x="104503" y="97972"/>
                </a:lnTo>
                <a:lnTo>
                  <a:pt x="111035" y="97972"/>
                </a:lnTo>
                <a:lnTo>
                  <a:pt x="117566" y="97972"/>
                </a:lnTo>
                <a:lnTo>
                  <a:pt x="117566" y="104503"/>
                </a:lnTo>
                <a:lnTo>
                  <a:pt x="124098" y="111035"/>
                </a:lnTo>
                <a:lnTo>
                  <a:pt x="124098" y="117567"/>
                </a:lnTo>
                <a:lnTo>
                  <a:pt x="130629" y="124098"/>
                </a:lnTo>
                <a:lnTo>
                  <a:pt x="137160" y="130629"/>
                </a:lnTo>
                <a:lnTo>
                  <a:pt x="137160" y="137161"/>
                </a:lnTo>
                <a:lnTo>
                  <a:pt x="143692" y="143692"/>
                </a:lnTo>
                <a:lnTo>
                  <a:pt x="143692" y="150223"/>
                </a:lnTo>
                <a:lnTo>
                  <a:pt x="143692" y="163286"/>
                </a:lnTo>
                <a:lnTo>
                  <a:pt x="143692" y="169818"/>
                </a:lnTo>
                <a:lnTo>
                  <a:pt x="143692" y="176349"/>
                </a:lnTo>
                <a:lnTo>
                  <a:pt x="143692" y="182881"/>
                </a:lnTo>
                <a:lnTo>
                  <a:pt x="143692" y="189412"/>
                </a:lnTo>
                <a:lnTo>
                  <a:pt x="143692" y="195944"/>
                </a:lnTo>
                <a:lnTo>
                  <a:pt x="143692" y="202475"/>
                </a:lnTo>
                <a:lnTo>
                  <a:pt x="143692" y="202475"/>
                </a:lnTo>
                <a:lnTo>
                  <a:pt x="143692" y="209006"/>
                </a:lnTo>
                <a:lnTo>
                  <a:pt x="143692" y="209006"/>
                </a:lnTo>
                <a:lnTo>
                  <a:pt x="143692" y="209006"/>
                </a:lnTo>
                <a:lnTo>
                  <a:pt x="143692" y="209006"/>
                </a:lnTo>
                <a:lnTo>
                  <a:pt x="150223" y="209006"/>
                </a:lnTo>
                <a:lnTo>
                  <a:pt x="150223" y="209006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7680960" y="4408714"/>
            <a:ext cx="13064" cy="124098"/>
          </a:xfrm>
          <a:custGeom>
            <a:avLst/>
            <a:gdLst/>
            <a:ahLst/>
            <a:cxnLst/>
            <a:rect l="l" t="t" r="r" b="b"/>
            <a:pathLst>
              <a:path w="13064" h="124098" extrusionOk="0">
                <a:moveTo>
                  <a:pt x="6531" y="0"/>
                </a:moveTo>
                <a:lnTo>
                  <a:pt x="6531" y="0"/>
                </a:lnTo>
                <a:lnTo>
                  <a:pt x="13063" y="6532"/>
                </a:lnTo>
                <a:lnTo>
                  <a:pt x="13063" y="13063"/>
                </a:lnTo>
                <a:lnTo>
                  <a:pt x="13063" y="19594"/>
                </a:lnTo>
                <a:lnTo>
                  <a:pt x="13063" y="26126"/>
                </a:lnTo>
                <a:lnTo>
                  <a:pt x="13063" y="32658"/>
                </a:lnTo>
                <a:lnTo>
                  <a:pt x="13063" y="39189"/>
                </a:lnTo>
                <a:lnTo>
                  <a:pt x="6531" y="52252"/>
                </a:lnTo>
                <a:lnTo>
                  <a:pt x="6531" y="58783"/>
                </a:lnTo>
                <a:lnTo>
                  <a:pt x="6531" y="71846"/>
                </a:lnTo>
                <a:lnTo>
                  <a:pt x="6531" y="84909"/>
                </a:lnTo>
                <a:lnTo>
                  <a:pt x="6531" y="91440"/>
                </a:lnTo>
                <a:lnTo>
                  <a:pt x="6531" y="97972"/>
                </a:lnTo>
                <a:lnTo>
                  <a:pt x="6531" y="104503"/>
                </a:lnTo>
                <a:lnTo>
                  <a:pt x="0" y="111035"/>
                </a:lnTo>
                <a:lnTo>
                  <a:pt x="0" y="117566"/>
                </a:lnTo>
                <a:lnTo>
                  <a:pt x="0" y="117566"/>
                </a:lnTo>
                <a:lnTo>
                  <a:pt x="6531" y="124097"/>
                </a:lnTo>
                <a:lnTo>
                  <a:pt x="6531" y="124097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7772400" y="4369526"/>
            <a:ext cx="91440" cy="156755"/>
          </a:xfrm>
          <a:custGeom>
            <a:avLst/>
            <a:gdLst/>
            <a:ahLst/>
            <a:cxnLst/>
            <a:rect l="l" t="t" r="r" b="b"/>
            <a:pathLst>
              <a:path w="91440" h="156755" extrusionOk="0">
                <a:moveTo>
                  <a:pt x="65314" y="6531"/>
                </a:moveTo>
                <a:lnTo>
                  <a:pt x="65314" y="6531"/>
                </a:lnTo>
                <a:lnTo>
                  <a:pt x="65314" y="6531"/>
                </a:lnTo>
                <a:lnTo>
                  <a:pt x="65314" y="0"/>
                </a:lnTo>
                <a:lnTo>
                  <a:pt x="58783" y="0"/>
                </a:lnTo>
                <a:lnTo>
                  <a:pt x="58783" y="0"/>
                </a:lnTo>
                <a:lnTo>
                  <a:pt x="52251" y="0"/>
                </a:lnTo>
                <a:lnTo>
                  <a:pt x="45720" y="0"/>
                </a:lnTo>
                <a:lnTo>
                  <a:pt x="45720" y="0"/>
                </a:lnTo>
                <a:lnTo>
                  <a:pt x="32657" y="6531"/>
                </a:lnTo>
                <a:lnTo>
                  <a:pt x="32657" y="6531"/>
                </a:lnTo>
                <a:lnTo>
                  <a:pt x="19594" y="6531"/>
                </a:lnTo>
                <a:lnTo>
                  <a:pt x="19594" y="13063"/>
                </a:lnTo>
                <a:lnTo>
                  <a:pt x="13063" y="13063"/>
                </a:lnTo>
                <a:lnTo>
                  <a:pt x="6531" y="19594"/>
                </a:lnTo>
                <a:lnTo>
                  <a:pt x="6531" y="19594"/>
                </a:lnTo>
                <a:lnTo>
                  <a:pt x="6531" y="26125"/>
                </a:lnTo>
                <a:lnTo>
                  <a:pt x="6531" y="32657"/>
                </a:lnTo>
                <a:lnTo>
                  <a:pt x="6531" y="32657"/>
                </a:lnTo>
                <a:lnTo>
                  <a:pt x="13063" y="39188"/>
                </a:lnTo>
                <a:lnTo>
                  <a:pt x="19594" y="45720"/>
                </a:lnTo>
                <a:lnTo>
                  <a:pt x="19594" y="52251"/>
                </a:lnTo>
                <a:lnTo>
                  <a:pt x="26126" y="58782"/>
                </a:lnTo>
                <a:lnTo>
                  <a:pt x="32657" y="65314"/>
                </a:lnTo>
                <a:lnTo>
                  <a:pt x="45720" y="71846"/>
                </a:lnTo>
                <a:lnTo>
                  <a:pt x="45720" y="78377"/>
                </a:lnTo>
                <a:lnTo>
                  <a:pt x="58783" y="84908"/>
                </a:lnTo>
                <a:lnTo>
                  <a:pt x="65314" y="91440"/>
                </a:lnTo>
                <a:lnTo>
                  <a:pt x="71845" y="97971"/>
                </a:lnTo>
                <a:lnTo>
                  <a:pt x="78377" y="97971"/>
                </a:lnTo>
                <a:lnTo>
                  <a:pt x="84909" y="104502"/>
                </a:lnTo>
                <a:lnTo>
                  <a:pt x="84909" y="111034"/>
                </a:lnTo>
                <a:lnTo>
                  <a:pt x="91439" y="117565"/>
                </a:lnTo>
                <a:lnTo>
                  <a:pt x="91439" y="124097"/>
                </a:lnTo>
                <a:lnTo>
                  <a:pt x="91439" y="124097"/>
                </a:lnTo>
                <a:lnTo>
                  <a:pt x="91439" y="130628"/>
                </a:lnTo>
                <a:lnTo>
                  <a:pt x="84909" y="137160"/>
                </a:lnTo>
                <a:lnTo>
                  <a:pt x="78377" y="137160"/>
                </a:lnTo>
                <a:lnTo>
                  <a:pt x="78377" y="143691"/>
                </a:lnTo>
                <a:lnTo>
                  <a:pt x="71845" y="143691"/>
                </a:lnTo>
                <a:lnTo>
                  <a:pt x="58783" y="150223"/>
                </a:lnTo>
                <a:lnTo>
                  <a:pt x="52251" y="150223"/>
                </a:lnTo>
                <a:lnTo>
                  <a:pt x="45720" y="150223"/>
                </a:lnTo>
                <a:lnTo>
                  <a:pt x="39188" y="156754"/>
                </a:lnTo>
                <a:lnTo>
                  <a:pt x="32657" y="156754"/>
                </a:lnTo>
                <a:lnTo>
                  <a:pt x="26126" y="156754"/>
                </a:lnTo>
                <a:lnTo>
                  <a:pt x="19594" y="150223"/>
                </a:lnTo>
                <a:lnTo>
                  <a:pt x="13063" y="150223"/>
                </a:lnTo>
                <a:lnTo>
                  <a:pt x="6531" y="143691"/>
                </a:lnTo>
                <a:lnTo>
                  <a:pt x="0" y="137160"/>
                </a:lnTo>
                <a:lnTo>
                  <a:pt x="0" y="13716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7707085" y="4297680"/>
            <a:ext cx="1" cy="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7942217" y="4225834"/>
            <a:ext cx="117567" cy="411481"/>
          </a:xfrm>
          <a:custGeom>
            <a:avLst/>
            <a:gdLst/>
            <a:ahLst/>
            <a:cxnLst/>
            <a:rect l="l" t="t" r="r" b="b"/>
            <a:pathLst>
              <a:path w="117567" h="411481" extrusionOk="0">
                <a:moveTo>
                  <a:pt x="0" y="0"/>
                </a:moveTo>
                <a:lnTo>
                  <a:pt x="0" y="0"/>
                </a:lnTo>
                <a:lnTo>
                  <a:pt x="6532" y="6532"/>
                </a:lnTo>
                <a:lnTo>
                  <a:pt x="13063" y="6532"/>
                </a:lnTo>
                <a:lnTo>
                  <a:pt x="13063" y="13063"/>
                </a:lnTo>
                <a:lnTo>
                  <a:pt x="19594" y="13063"/>
                </a:lnTo>
                <a:lnTo>
                  <a:pt x="26126" y="19594"/>
                </a:lnTo>
                <a:lnTo>
                  <a:pt x="32657" y="26126"/>
                </a:lnTo>
                <a:lnTo>
                  <a:pt x="39189" y="32657"/>
                </a:lnTo>
                <a:lnTo>
                  <a:pt x="45720" y="45720"/>
                </a:lnTo>
                <a:lnTo>
                  <a:pt x="52252" y="52252"/>
                </a:lnTo>
                <a:lnTo>
                  <a:pt x="58783" y="65315"/>
                </a:lnTo>
                <a:lnTo>
                  <a:pt x="71846" y="71846"/>
                </a:lnTo>
                <a:lnTo>
                  <a:pt x="78377" y="84909"/>
                </a:lnTo>
                <a:lnTo>
                  <a:pt x="84909" y="91440"/>
                </a:lnTo>
                <a:lnTo>
                  <a:pt x="91440" y="104503"/>
                </a:lnTo>
                <a:lnTo>
                  <a:pt x="97971" y="117566"/>
                </a:lnTo>
                <a:lnTo>
                  <a:pt x="97971" y="137160"/>
                </a:lnTo>
                <a:lnTo>
                  <a:pt x="104503" y="150223"/>
                </a:lnTo>
                <a:lnTo>
                  <a:pt x="111034" y="163286"/>
                </a:lnTo>
                <a:lnTo>
                  <a:pt x="111034" y="176349"/>
                </a:lnTo>
                <a:lnTo>
                  <a:pt x="111034" y="195943"/>
                </a:lnTo>
                <a:lnTo>
                  <a:pt x="117566" y="209006"/>
                </a:lnTo>
                <a:lnTo>
                  <a:pt x="117566" y="222069"/>
                </a:lnTo>
                <a:lnTo>
                  <a:pt x="117566" y="241663"/>
                </a:lnTo>
                <a:lnTo>
                  <a:pt x="117566" y="254726"/>
                </a:lnTo>
                <a:lnTo>
                  <a:pt x="117566" y="267789"/>
                </a:lnTo>
                <a:lnTo>
                  <a:pt x="111034" y="280852"/>
                </a:lnTo>
                <a:lnTo>
                  <a:pt x="111034" y="293915"/>
                </a:lnTo>
                <a:lnTo>
                  <a:pt x="104503" y="306977"/>
                </a:lnTo>
                <a:lnTo>
                  <a:pt x="97971" y="320040"/>
                </a:lnTo>
                <a:lnTo>
                  <a:pt x="97971" y="333103"/>
                </a:lnTo>
                <a:lnTo>
                  <a:pt x="91440" y="339635"/>
                </a:lnTo>
                <a:lnTo>
                  <a:pt x="84909" y="352697"/>
                </a:lnTo>
                <a:lnTo>
                  <a:pt x="84909" y="359229"/>
                </a:lnTo>
                <a:lnTo>
                  <a:pt x="78377" y="365760"/>
                </a:lnTo>
                <a:lnTo>
                  <a:pt x="71846" y="372292"/>
                </a:lnTo>
                <a:lnTo>
                  <a:pt x="65314" y="378823"/>
                </a:lnTo>
                <a:lnTo>
                  <a:pt x="58783" y="385354"/>
                </a:lnTo>
                <a:lnTo>
                  <a:pt x="58783" y="391886"/>
                </a:lnTo>
                <a:lnTo>
                  <a:pt x="52252" y="391886"/>
                </a:lnTo>
                <a:lnTo>
                  <a:pt x="45720" y="398417"/>
                </a:lnTo>
                <a:lnTo>
                  <a:pt x="45720" y="398417"/>
                </a:lnTo>
                <a:lnTo>
                  <a:pt x="39189" y="404949"/>
                </a:lnTo>
                <a:lnTo>
                  <a:pt x="39189" y="404949"/>
                </a:lnTo>
                <a:lnTo>
                  <a:pt x="39189" y="404949"/>
                </a:lnTo>
                <a:lnTo>
                  <a:pt x="32657" y="411480"/>
                </a:lnTo>
                <a:lnTo>
                  <a:pt x="32657" y="411480"/>
                </a:lnTo>
                <a:lnTo>
                  <a:pt x="32657" y="411480"/>
                </a:lnTo>
                <a:lnTo>
                  <a:pt x="32657" y="411480"/>
                </a:lnTo>
                <a:lnTo>
                  <a:pt x="32657" y="411480"/>
                </a:lnTo>
                <a:lnTo>
                  <a:pt x="32657" y="411480"/>
                </a:lnTo>
                <a:lnTo>
                  <a:pt x="32657" y="411480"/>
                </a:lnTo>
                <a:lnTo>
                  <a:pt x="32657" y="411480"/>
                </a:lnTo>
                <a:lnTo>
                  <a:pt x="32657" y="411480"/>
                </a:ln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836712"/>
            <a:ext cx="7897119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2051720" y="404664"/>
            <a:ext cx="5400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Wave Energy</a:t>
            </a: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 u="sng"/>
              <a:t>Wave Energy</a:t>
            </a:r>
            <a:r>
              <a:rPr lang="en-CA"/>
              <a:t>: energy from the movements of currents.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How to obtain it? 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CA" sz="2200"/>
              <a:t>Wave energy is produced when the energy contained in the movement of water is harnessed using buoys, which rise and fall with the waves.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CA" sz="2200"/>
              <a:t>Ocean currents are able to spin underwater turbines, which are similar to wind turbines. </a:t>
            </a:r>
            <a:endParaRPr sz="2200"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CA" sz="2200"/>
              <a:t>The mechanical energy produced by the movement of the buoys and blades can be converted into electrical energy.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6557555" y="3899263"/>
            <a:ext cx="2044337" cy="65315"/>
          </a:xfrm>
          <a:custGeom>
            <a:avLst/>
            <a:gdLst/>
            <a:ahLst/>
            <a:cxnLst/>
            <a:rect l="l" t="t" r="r" b="b"/>
            <a:pathLst>
              <a:path w="2044337" h="65315" extrusionOk="0">
                <a:moveTo>
                  <a:pt x="0" y="58783"/>
                </a:moveTo>
                <a:lnTo>
                  <a:pt x="0" y="58783"/>
                </a:lnTo>
                <a:lnTo>
                  <a:pt x="0" y="58783"/>
                </a:lnTo>
                <a:lnTo>
                  <a:pt x="0" y="58783"/>
                </a:lnTo>
                <a:lnTo>
                  <a:pt x="0" y="58783"/>
                </a:lnTo>
                <a:lnTo>
                  <a:pt x="0" y="58783"/>
                </a:lnTo>
                <a:lnTo>
                  <a:pt x="0" y="58783"/>
                </a:lnTo>
                <a:lnTo>
                  <a:pt x="0" y="58783"/>
                </a:lnTo>
                <a:lnTo>
                  <a:pt x="0" y="52251"/>
                </a:lnTo>
                <a:lnTo>
                  <a:pt x="0" y="52251"/>
                </a:lnTo>
                <a:lnTo>
                  <a:pt x="6530" y="45720"/>
                </a:lnTo>
                <a:lnTo>
                  <a:pt x="6530" y="45720"/>
                </a:lnTo>
                <a:lnTo>
                  <a:pt x="13062" y="45720"/>
                </a:lnTo>
                <a:lnTo>
                  <a:pt x="19594" y="39188"/>
                </a:lnTo>
                <a:lnTo>
                  <a:pt x="26125" y="39188"/>
                </a:lnTo>
                <a:lnTo>
                  <a:pt x="26125" y="39188"/>
                </a:lnTo>
                <a:lnTo>
                  <a:pt x="39188" y="39188"/>
                </a:lnTo>
                <a:lnTo>
                  <a:pt x="45719" y="32657"/>
                </a:lnTo>
                <a:lnTo>
                  <a:pt x="52251" y="32657"/>
                </a:lnTo>
                <a:lnTo>
                  <a:pt x="65314" y="32657"/>
                </a:lnTo>
                <a:lnTo>
                  <a:pt x="71845" y="26126"/>
                </a:lnTo>
                <a:lnTo>
                  <a:pt x="84908" y="26126"/>
                </a:lnTo>
                <a:lnTo>
                  <a:pt x="91439" y="26126"/>
                </a:lnTo>
                <a:lnTo>
                  <a:pt x="97971" y="26126"/>
                </a:lnTo>
                <a:lnTo>
                  <a:pt x="111033" y="26126"/>
                </a:lnTo>
                <a:lnTo>
                  <a:pt x="124096" y="26126"/>
                </a:lnTo>
                <a:lnTo>
                  <a:pt x="137159" y="26126"/>
                </a:lnTo>
                <a:lnTo>
                  <a:pt x="143690" y="26126"/>
                </a:lnTo>
                <a:lnTo>
                  <a:pt x="156754" y="26126"/>
                </a:lnTo>
                <a:lnTo>
                  <a:pt x="169817" y="26126"/>
                </a:lnTo>
                <a:lnTo>
                  <a:pt x="182879" y="32657"/>
                </a:lnTo>
                <a:lnTo>
                  <a:pt x="189411" y="32657"/>
                </a:lnTo>
                <a:lnTo>
                  <a:pt x="202473" y="39188"/>
                </a:lnTo>
                <a:lnTo>
                  <a:pt x="215536" y="39188"/>
                </a:lnTo>
                <a:lnTo>
                  <a:pt x="228600" y="39188"/>
                </a:lnTo>
                <a:lnTo>
                  <a:pt x="235130" y="45720"/>
                </a:lnTo>
                <a:lnTo>
                  <a:pt x="248194" y="45720"/>
                </a:lnTo>
                <a:lnTo>
                  <a:pt x="261256" y="52251"/>
                </a:lnTo>
                <a:lnTo>
                  <a:pt x="267788" y="58783"/>
                </a:lnTo>
                <a:lnTo>
                  <a:pt x="274319" y="58783"/>
                </a:lnTo>
                <a:lnTo>
                  <a:pt x="287382" y="58783"/>
                </a:lnTo>
                <a:lnTo>
                  <a:pt x="300445" y="58783"/>
                </a:lnTo>
                <a:lnTo>
                  <a:pt x="313508" y="65314"/>
                </a:lnTo>
                <a:lnTo>
                  <a:pt x="320039" y="65314"/>
                </a:lnTo>
                <a:lnTo>
                  <a:pt x="333102" y="65314"/>
                </a:lnTo>
                <a:lnTo>
                  <a:pt x="346165" y="65314"/>
                </a:lnTo>
                <a:lnTo>
                  <a:pt x="352696" y="65314"/>
                </a:lnTo>
                <a:lnTo>
                  <a:pt x="365759" y="65314"/>
                </a:lnTo>
                <a:lnTo>
                  <a:pt x="378822" y="65314"/>
                </a:lnTo>
                <a:lnTo>
                  <a:pt x="391884" y="58783"/>
                </a:lnTo>
                <a:lnTo>
                  <a:pt x="404948" y="58783"/>
                </a:lnTo>
                <a:lnTo>
                  <a:pt x="418011" y="58783"/>
                </a:lnTo>
                <a:lnTo>
                  <a:pt x="431073" y="45720"/>
                </a:lnTo>
                <a:lnTo>
                  <a:pt x="444136" y="45720"/>
                </a:lnTo>
                <a:lnTo>
                  <a:pt x="457200" y="39188"/>
                </a:lnTo>
                <a:lnTo>
                  <a:pt x="470262" y="39188"/>
                </a:lnTo>
                <a:lnTo>
                  <a:pt x="483325" y="39188"/>
                </a:lnTo>
                <a:lnTo>
                  <a:pt x="502919" y="32657"/>
                </a:lnTo>
                <a:lnTo>
                  <a:pt x="509451" y="32657"/>
                </a:lnTo>
                <a:lnTo>
                  <a:pt x="522514" y="26126"/>
                </a:lnTo>
                <a:lnTo>
                  <a:pt x="542108" y="26126"/>
                </a:lnTo>
                <a:lnTo>
                  <a:pt x="548639" y="26126"/>
                </a:lnTo>
                <a:lnTo>
                  <a:pt x="568233" y="26126"/>
                </a:lnTo>
                <a:lnTo>
                  <a:pt x="581296" y="19594"/>
                </a:lnTo>
                <a:lnTo>
                  <a:pt x="594359" y="19594"/>
                </a:lnTo>
                <a:lnTo>
                  <a:pt x="607422" y="19594"/>
                </a:lnTo>
                <a:lnTo>
                  <a:pt x="620484" y="19594"/>
                </a:lnTo>
                <a:lnTo>
                  <a:pt x="640079" y="19594"/>
                </a:lnTo>
                <a:lnTo>
                  <a:pt x="653142" y="26126"/>
                </a:lnTo>
                <a:lnTo>
                  <a:pt x="666205" y="26126"/>
                </a:lnTo>
                <a:lnTo>
                  <a:pt x="685800" y="26126"/>
                </a:lnTo>
                <a:lnTo>
                  <a:pt x="705394" y="32657"/>
                </a:lnTo>
                <a:lnTo>
                  <a:pt x="718456" y="32657"/>
                </a:lnTo>
                <a:lnTo>
                  <a:pt x="738051" y="32657"/>
                </a:lnTo>
                <a:lnTo>
                  <a:pt x="751114" y="39188"/>
                </a:lnTo>
                <a:lnTo>
                  <a:pt x="770708" y="39188"/>
                </a:lnTo>
                <a:lnTo>
                  <a:pt x="783771" y="45720"/>
                </a:lnTo>
                <a:lnTo>
                  <a:pt x="803365" y="45720"/>
                </a:lnTo>
                <a:lnTo>
                  <a:pt x="816428" y="52251"/>
                </a:lnTo>
                <a:lnTo>
                  <a:pt x="836022" y="52251"/>
                </a:lnTo>
                <a:lnTo>
                  <a:pt x="855617" y="58783"/>
                </a:lnTo>
                <a:lnTo>
                  <a:pt x="875211" y="58783"/>
                </a:lnTo>
                <a:lnTo>
                  <a:pt x="888273" y="58783"/>
                </a:lnTo>
                <a:lnTo>
                  <a:pt x="901336" y="58783"/>
                </a:lnTo>
                <a:lnTo>
                  <a:pt x="920930" y="58783"/>
                </a:lnTo>
                <a:lnTo>
                  <a:pt x="933994" y="58783"/>
                </a:lnTo>
                <a:lnTo>
                  <a:pt x="953588" y="58783"/>
                </a:lnTo>
                <a:lnTo>
                  <a:pt x="973182" y="58783"/>
                </a:lnTo>
                <a:lnTo>
                  <a:pt x="986245" y="58783"/>
                </a:lnTo>
                <a:lnTo>
                  <a:pt x="999308" y="58783"/>
                </a:lnTo>
                <a:lnTo>
                  <a:pt x="1018902" y="52251"/>
                </a:lnTo>
                <a:lnTo>
                  <a:pt x="1031965" y="45720"/>
                </a:lnTo>
                <a:lnTo>
                  <a:pt x="1045028" y="45720"/>
                </a:lnTo>
                <a:lnTo>
                  <a:pt x="1064622" y="39188"/>
                </a:lnTo>
                <a:lnTo>
                  <a:pt x="1077684" y="39188"/>
                </a:lnTo>
                <a:lnTo>
                  <a:pt x="1090748" y="32657"/>
                </a:lnTo>
                <a:lnTo>
                  <a:pt x="1103811" y="32657"/>
                </a:lnTo>
                <a:lnTo>
                  <a:pt x="1116873" y="32657"/>
                </a:lnTo>
                <a:lnTo>
                  <a:pt x="1129936" y="26126"/>
                </a:lnTo>
                <a:lnTo>
                  <a:pt x="1143000" y="26126"/>
                </a:lnTo>
                <a:lnTo>
                  <a:pt x="1156062" y="26126"/>
                </a:lnTo>
                <a:lnTo>
                  <a:pt x="1169125" y="19594"/>
                </a:lnTo>
                <a:lnTo>
                  <a:pt x="1182188" y="19594"/>
                </a:lnTo>
                <a:lnTo>
                  <a:pt x="1195251" y="19594"/>
                </a:lnTo>
                <a:lnTo>
                  <a:pt x="1208314" y="19594"/>
                </a:lnTo>
                <a:lnTo>
                  <a:pt x="1221376" y="19594"/>
                </a:lnTo>
                <a:lnTo>
                  <a:pt x="1240971" y="19594"/>
                </a:lnTo>
                <a:lnTo>
                  <a:pt x="1254033" y="19594"/>
                </a:lnTo>
                <a:lnTo>
                  <a:pt x="1267096" y="19594"/>
                </a:lnTo>
                <a:lnTo>
                  <a:pt x="1286690" y="26126"/>
                </a:lnTo>
                <a:lnTo>
                  <a:pt x="1299754" y="26126"/>
                </a:lnTo>
                <a:lnTo>
                  <a:pt x="1319348" y="26126"/>
                </a:lnTo>
                <a:lnTo>
                  <a:pt x="1338942" y="26126"/>
                </a:lnTo>
                <a:lnTo>
                  <a:pt x="1352005" y="32657"/>
                </a:lnTo>
                <a:lnTo>
                  <a:pt x="1365068" y="32657"/>
                </a:lnTo>
                <a:lnTo>
                  <a:pt x="1384662" y="32657"/>
                </a:lnTo>
                <a:lnTo>
                  <a:pt x="1404256" y="32657"/>
                </a:lnTo>
                <a:lnTo>
                  <a:pt x="1423851" y="39188"/>
                </a:lnTo>
                <a:lnTo>
                  <a:pt x="1443445" y="39188"/>
                </a:lnTo>
                <a:lnTo>
                  <a:pt x="1456508" y="39188"/>
                </a:lnTo>
                <a:lnTo>
                  <a:pt x="1476102" y="39188"/>
                </a:lnTo>
                <a:lnTo>
                  <a:pt x="1489165" y="39188"/>
                </a:lnTo>
                <a:lnTo>
                  <a:pt x="1508759" y="39188"/>
                </a:lnTo>
                <a:lnTo>
                  <a:pt x="1528354" y="39188"/>
                </a:lnTo>
                <a:lnTo>
                  <a:pt x="1541417" y="39188"/>
                </a:lnTo>
                <a:lnTo>
                  <a:pt x="1561011" y="39188"/>
                </a:lnTo>
                <a:lnTo>
                  <a:pt x="1574073" y="39188"/>
                </a:lnTo>
                <a:lnTo>
                  <a:pt x="1593668" y="39188"/>
                </a:lnTo>
                <a:lnTo>
                  <a:pt x="1606730" y="32657"/>
                </a:lnTo>
                <a:lnTo>
                  <a:pt x="1619794" y="32657"/>
                </a:lnTo>
                <a:lnTo>
                  <a:pt x="1632856" y="32657"/>
                </a:lnTo>
                <a:lnTo>
                  <a:pt x="1645919" y="26126"/>
                </a:lnTo>
                <a:lnTo>
                  <a:pt x="1658982" y="26126"/>
                </a:lnTo>
                <a:lnTo>
                  <a:pt x="1672045" y="19594"/>
                </a:lnTo>
                <a:lnTo>
                  <a:pt x="1678576" y="19594"/>
                </a:lnTo>
                <a:lnTo>
                  <a:pt x="1691639" y="19594"/>
                </a:lnTo>
                <a:lnTo>
                  <a:pt x="1704702" y="13063"/>
                </a:lnTo>
                <a:lnTo>
                  <a:pt x="1711233" y="13063"/>
                </a:lnTo>
                <a:lnTo>
                  <a:pt x="1724296" y="13063"/>
                </a:lnTo>
                <a:lnTo>
                  <a:pt x="1730828" y="6531"/>
                </a:lnTo>
                <a:lnTo>
                  <a:pt x="1743890" y="6531"/>
                </a:lnTo>
                <a:lnTo>
                  <a:pt x="1750422" y="0"/>
                </a:lnTo>
                <a:lnTo>
                  <a:pt x="1756954" y="0"/>
                </a:lnTo>
                <a:lnTo>
                  <a:pt x="1770017" y="0"/>
                </a:lnTo>
                <a:lnTo>
                  <a:pt x="1776548" y="0"/>
                </a:lnTo>
                <a:lnTo>
                  <a:pt x="1789611" y="0"/>
                </a:lnTo>
                <a:lnTo>
                  <a:pt x="1802673" y="0"/>
                </a:lnTo>
                <a:lnTo>
                  <a:pt x="1815736" y="0"/>
                </a:lnTo>
                <a:lnTo>
                  <a:pt x="1822268" y="6531"/>
                </a:lnTo>
                <a:lnTo>
                  <a:pt x="1835330" y="6531"/>
                </a:lnTo>
                <a:lnTo>
                  <a:pt x="1841862" y="6531"/>
                </a:lnTo>
                <a:lnTo>
                  <a:pt x="1854925" y="6531"/>
                </a:lnTo>
                <a:lnTo>
                  <a:pt x="1867988" y="6531"/>
                </a:lnTo>
                <a:lnTo>
                  <a:pt x="1881051" y="6531"/>
                </a:lnTo>
                <a:lnTo>
                  <a:pt x="1894114" y="13063"/>
                </a:lnTo>
                <a:lnTo>
                  <a:pt x="1907176" y="13063"/>
                </a:lnTo>
                <a:lnTo>
                  <a:pt x="1920239" y="13063"/>
                </a:lnTo>
                <a:lnTo>
                  <a:pt x="1933302" y="13063"/>
                </a:lnTo>
                <a:lnTo>
                  <a:pt x="1939833" y="13063"/>
                </a:lnTo>
                <a:lnTo>
                  <a:pt x="1952896" y="13063"/>
                </a:lnTo>
                <a:lnTo>
                  <a:pt x="1965959" y="13063"/>
                </a:lnTo>
                <a:lnTo>
                  <a:pt x="1979022" y="13063"/>
                </a:lnTo>
                <a:lnTo>
                  <a:pt x="1985553" y="13063"/>
                </a:lnTo>
                <a:lnTo>
                  <a:pt x="1992084" y="13063"/>
                </a:lnTo>
                <a:lnTo>
                  <a:pt x="2005148" y="13063"/>
                </a:lnTo>
                <a:lnTo>
                  <a:pt x="2011679" y="13063"/>
                </a:lnTo>
                <a:lnTo>
                  <a:pt x="2024742" y="13063"/>
                </a:lnTo>
                <a:lnTo>
                  <a:pt x="2031273" y="13063"/>
                </a:lnTo>
                <a:lnTo>
                  <a:pt x="2037805" y="13063"/>
                </a:lnTo>
                <a:lnTo>
                  <a:pt x="2044336" y="13063"/>
                </a:lnTo>
                <a:lnTo>
                  <a:pt x="2044336" y="13063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1195252" y="4212772"/>
            <a:ext cx="1926772" cy="78378"/>
          </a:xfrm>
          <a:custGeom>
            <a:avLst/>
            <a:gdLst/>
            <a:ahLst/>
            <a:cxnLst/>
            <a:rect l="l" t="t" r="r" b="b"/>
            <a:pathLst>
              <a:path w="1926772" h="78378" extrusionOk="0">
                <a:moveTo>
                  <a:pt x="32657" y="78377"/>
                </a:moveTo>
                <a:lnTo>
                  <a:pt x="26125" y="78377"/>
                </a:lnTo>
                <a:lnTo>
                  <a:pt x="19594" y="71845"/>
                </a:lnTo>
                <a:lnTo>
                  <a:pt x="19594" y="71845"/>
                </a:lnTo>
                <a:lnTo>
                  <a:pt x="13062" y="71845"/>
                </a:lnTo>
                <a:lnTo>
                  <a:pt x="6531" y="65314"/>
                </a:lnTo>
                <a:lnTo>
                  <a:pt x="6531" y="65314"/>
                </a:lnTo>
                <a:lnTo>
                  <a:pt x="6531" y="65314"/>
                </a:lnTo>
                <a:lnTo>
                  <a:pt x="6531" y="65314"/>
                </a:lnTo>
                <a:lnTo>
                  <a:pt x="0" y="65314"/>
                </a:lnTo>
                <a:lnTo>
                  <a:pt x="0" y="65314"/>
                </a:lnTo>
                <a:lnTo>
                  <a:pt x="0" y="65314"/>
                </a:lnTo>
                <a:lnTo>
                  <a:pt x="0" y="65314"/>
                </a:lnTo>
                <a:lnTo>
                  <a:pt x="0" y="58782"/>
                </a:lnTo>
                <a:lnTo>
                  <a:pt x="0" y="58782"/>
                </a:lnTo>
                <a:lnTo>
                  <a:pt x="6531" y="58782"/>
                </a:lnTo>
                <a:lnTo>
                  <a:pt x="6531" y="58782"/>
                </a:lnTo>
                <a:lnTo>
                  <a:pt x="6531" y="58782"/>
                </a:lnTo>
                <a:lnTo>
                  <a:pt x="13062" y="52251"/>
                </a:lnTo>
                <a:lnTo>
                  <a:pt x="19594" y="52251"/>
                </a:lnTo>
                <a:lnTo>
                  <a:pt x="26125" y="52251"/>
                </a:lnTo>
                <a:lnTo>
                  <a:pt x="32657" y="45719"/>
                </a:lnTo>
                <a:lnTo>
                  <a:pt x="39188" y="45719"/>
                </a:lnTo>
                <a:lnTo>
                  <a:pt x="45720" y="45719"/>
                </a:lnTo>
                <a:lnTo>
                  <a:pt x="58782" y="45719"/>
                </a:lnTo>
                <a:lnTo>
                  <a:pt x="65314" y="45719"/>
                </a:lnTo>
                <a:lnTo>
                  <a:pt x="78377" y="39188"/>
                </a:lnTo>
                <a:lnTo>
                  <a:pt x="91440" y="39188"/>
                </a:lnTo>
                <a:lnTo>
                  <a:pt x="104502" y="39188"/>
                </a:lnTo>
                <a:lnTo>
                  <a:pt x="111034" y="39188"/>
                </a:lnTo>
                <a:lnTo>
                  <a:pt x="124097" y="39188"/>
                </a:lnTo>
                <a:lnTo>
                  <a:pt x="137160" y="45719"/>
                </a:lnTo>
                <a:lnTo>
                  <a:pt x="150222" y="45719"/>
                </a:lnTo>
                <a:lnTo>
                  <a:pt x="163285" y="45719"/>
                </a:lnTo>
                <a:lnTo>
                  <a:pt x="176348" y="45719"/>
                </a:lnTo>
                <a:lnTo>
                  <a:pt x="189411" y="45719"/>
                </a:lnTo>
                <a:lnTo>
                  <a:pt x="202474" y="52251"/>
                </a:lnTo>
                <a:lnTo>
                  <a:pt x="222068" y="52251"/>
                </a:lnTo>
                <a:lnTo>
                  <a:pt x="241662" y="58782"/>
                </a:lnTo>
                <a:lnTo>
                  <a:pt x="254725" y="58782"/>
                </a:lnTo>
                <a:lnTo>
                  <a:pt x="267788" y="58782"/>
                </a:lnTo>
                <a:lnTo>
                  <a:pt x="287382" y="65314"/>
                </a:lnTo>
                <a:lnTo>
                  <a:pt x="300445" y="65314"/>
                </a:lnTo>
                <a:lnTo>
                  <a:pt x="320040" y="65314"/>
                </a:lnTo>
                <a:lnTo>
                  <a:pt x="333102" y="71845"/>
                </a:lnTo>
                <a:lnTo>
                  <a:pt x="352697" y="71845"/>
                </a:lnTo>
                <a:lnTo>
                  <a:pt x="372291" y="78377"/>
                </a:lnTo>
                <a:lnTo>
                  <a:pt x="391885" y="78377"/>
                </a:lnTo>
                <a:lnTo>
                  <a:pt x="404948" y="78377"/>
                </a:lnTo>
                <a:lnTo>
                  <a:pt x="424542" y="78377"/>
                </a:lnTo>
                <a:lnTo>
                  <a:pt x="444137" y="78377"/>
                </a:lnTo>
                <a:lnTo>
                  <a:pt x="457199" y="78377"/>
                </a:lnTo>
                <a:lnTo>
                  <a:pt x="483325" y="78377"/>
                </a:lnTo>
                <a:lnTo>
                  <a:pt x="496388" y="78377"/>
                </a:lnTo>
                <a:lnTo>
                  <a:pt x="515982" y="71845"/>
                </a:lnTo>
                <a:lnTo>
                  <a:pt x="529045" y="71845"/>
                </a:lnTo>
                <a:lnTo>
                  <a:pt x="548640" y="65314"/>
                </a:lnTo>
                <a:lnTo>
                  <a:pt x="568234" y="65314"/>
                </a:lnTo>
                <a:lnTo>
                  <a:pt x="581297" y="58782"/>
                </a:lnTo>
                <a:lnTo>
                  <a:pt x="600891" y="58782"/>
                </a:lnTo>
                <a:lnTo>
                  <a:pt x="613954" y="52251"/>
                </a:lnTo>
                <a:lnTo>
                  <a:pt x="633548" y="45719"/>
                </a:lnTo>
                <a:lnTo>
                  <a:pt x="646611" y="39188"/>
                </a:lnTo>
                <a:lnTo>
                  <a:pt x="659674" y="32656"/>
                </a:lnTo>
                <a:lnTo>
                  <a:pt x="679268" y="26125"/>
                </a:lnTo>
                <a:lnTo>
                  <a:pt x="692331" y="26125"/>
                </a:lnTo>
                <a:lnTo>
                  <a:pt x="711925" y="19594"/>
                </a:lnTo>
                <a:lnTo>
                  <a:pt x="724988" y="13062"/>
                </a:lnTo>
                <a:lnTo>
                  <a:pt x="738051" y="6531"/>
                </a:lnTo>
                <a:lnTo>
                  <a:pt x="757645" y="6531"/>
                </a:lnTo>
                <a:lnTo>
                  <a:pt x="770708" y="0"/>
                </a:lnTo>
                <a:lnTo>
                  <a:pt x="783771" y="0"/>
                </a:lnTo>
                <a:lnTo>
                  <a:pt x="796834" y="0"/>
                </a:lnTo>
                <a:lnTo>
                  <a:pt x="809897" y="0"/>
                </a:lnTo>
                <a:lnTo>
                  <a:pt x="829491" y="0"/>
                </a:lnTo>
                <a:lnTo>
                  <a:pt x="842554" y="0"/>
                </a:lnTo>
                <a:lnTo>
                  <a:pt x="855617" y="0"/>
                </a:lnTo>
                <a:lnTo>
                  <a:pt x="868680" y="0"/>
                </a:lnTo>
                <a:lnTo>
                  <a:pt x="881742" y="0"/>
                </a:lnTo>
                <a:lnTo>
                  <a:pt x="894805" y="6531"/>
                </a:lnTo>
                <a:lnTo>
                  <a:pt x="907868" y="13062"/>
                </a:lnTo>
                <a:lnTo>
                  <a:pt x="920931" y="13062"/>
                </a:lnTo>
                <a:lnTo>
                  <a:pt x="933994" y="19594"/>
                </a:lnTo>
                <a:lnTo>
                  <a:pt x="947057" y="26125"/>
                </a:lnTo>
                <a:lnTo>
                  <a:pt x="966651" y="26125"/>
                </a:lnTo>
                <a:lnTo>
                  <a:pt x="979714" y="32656"/>
                </a:lnTo>
                <a:lnTo>
                  <a:pt x="992777" y="39188"/>
                </a:lnTo>
                <a:lnTo>
                  <a:pt x="1005840" y="45719"/>
                </a:lnTo>
                <a:lnTo>
                  <a:pt x="1018902" y="52251"/>
                </a:lnTo>
                <a:lnTo>
                  <a:pt x="1031965" y="52251"/>
                </a:lnTo>
                <a:lnTo>
                  <a:pt x="1045028" y="58782"/>
                </a:lnTo>
                <a:lnTo>
                  <a:pt x="1064622" y="58782"/>
                </a:lnTo>
                <a:lnTo>
                  <a:pt x="1084217" y="65314"/>
                </a:lnTo>
                <a:lnTo>
                  <a:pt x="1097279" y="65314"/>
                </a:lnTo>
                <a:lnTo>
                  <a:pt x="1116874" y="71845"/>
                </a:lnTo>
                <a:lnTo>
                  <a:pt x="1129937" y="71845"/>
                </a:lnTo>
                <a:lnTo>
                  <a:pt x="1142999" y="71845"/>
                </a:lnTo>
                <a:lnTo>
                  <a:pt x="1156062" y="71845"/>
                </a:lnTo>
                <a:lnTo>
                  <a:pt x="1175657" y="71845"/>
                </a:lnTo>
                <a:lnTo>
                  <a:pt x="1195251" y="71845"/>
                </a:lnTo>
                <a:lnTo>
                  <a:pt x="1208314" y="71845"/>
                </a:lnTo>
                <a:lnTo>
                  <a:pt x="1227908" y="71845"/>
                </a:lnTo>
                <a:lnTo>
                  <a:pt x="1240971" y="71845"/>
                </a:lnTo>
                <a:lnTo>
                  <a:pt x="1254034" y="65314"/>
                </a:lnTo>
                <a:lnTo>
                  <a:pt x="1273628" y="65314"/>
                </a:lnTo>
                <a:lnTo>
                  <a:pt x="1286691" y="58782"/>
                </a:lnTo>
                <a:lnTo>
                  <a:pt x="1306285" y="52251"/>
                </a:lnTo>
                <a:lnTo>
                  <a:pt x="1319348" y="52251"/>
                </a:lnTo>
                <a:lnTo>
                  <a:pt x="1338943" y="45719"/>
                </a:lnTo>
                <a:lnTo>
                  <a:pt x="1352005" y="45719"/>
                </a:lnTo>
                <a:lnTo>
                  <a:pt x="1365068" y="39188"/>
                </a:lnTo>
                <a:lnTo>
                  <a:pt x="1378131" y="32656"/>
                </a:lnTo>
                <a:lnTo>
                  <a:pt x="1391194" y="32656"/>
                </a:lnTo>
                <a:lnTo>
                  <a:pt x="1404257" y="26125"/>
                </a:lnTo>
                <a:lnTo>
                  <a:pt x="1417320" y="19594"/>
                </a:lnTo>
                <a:lnTo>
                  <a:pt x="1430382" y="19594"/>
                </a:lnTo>
                <a:lnTo>
                  <a:pt x="1443445" y="19594"/>
                </a:lnTo>
                <a:lnTo>
                  <a:pt x="1449977" y="19594"/>
                </a:lnTo>
                <a:lnTo>
                  <a:pt x="1463040" y="13062"/>
                </a:lnTo>
                <a:lnTo>
                  <a:pt x="1469571" y="13062"/>
                </a:lnTo>
                <a:lnTo>
                  <a:pt x="1482634" y="13062"/>
                </a:lnTo>
                <a:lnTo>
                  <a:pt x="1489165" y="19594"/>
                </a:lnTo>
                <a:lnTo>
                  <a:pt x="1502228" y="19594"/>
                </a:lnTo>
                <a:lnTo>
                  <a:pt x="1515291" y="19594"/>
                </a:lnTo>
                <a:lnTo>
                  <a:pt x="1521822" y="26125"/>
                </a:lnTo>
                <a:lnTo>
                  <a:pt x="1534885" y="26125"/>
                </a:lnTo>
                <a:lnTo>
                  <a:pt x="1547948" y="32656"/>
                </a:lnTo>
                <a:lnTo>
                  <a:pt x="1561011" y="39188"/>
                </a:lnTo>
                <a:lnTo>
                  <a:pt x="1574074" y="39188"/>
                </a:lnTo>
                <a:lnTo>
                  <a:pt x="1587137" y="45719"/>
                </a:lnTo>
                <a:lnTo>
                  <a:pt x="1600199" y="45719"/>
                </a:lnTo>
                <a:lnTo>
                  <a:pt x="1613262" y="52251"/>
                </a:lnTo>
                <a:lnTo>
                  <a:pt x="1626325" y="58782"/>
                </a:lnTo>
                <a:lnTo>
                  <a:pt x="1645919" y="58782"/>
                </a:lnTo>
                <a:lnTo>
                  <a:pt x="1658982" y="58782"/>
                </a:lnTo>
                <a:lnTo>
                  <a:pt x="1672045" y="58782"/>
                </a:lnTo>
                <a:lnTo>
                  <a:pt x="1691640" y="58782"/>
                </a:lnTo>
                <a:lnTo>
                  <a:pt x="1704702" y="58782"/>
                </a:lnTo>
                <a:lnTo>
                  <a:pt x="1717765" y="58782"/>
                </a:lnTo>
                <a:lnTo>
                  <a:pt x="1730828" y="58782"/>
                </a:lnTo>
                <a:lnTo>
                  <a:pt x="1750422" y="52251"/>
                </a:lnTo>
                <a:lnTo>
                  <a:pt x="1763485" y="52251"/>
                </a:lnTo>
                <a:lnTo>
                  <a:pt x="1776548" y="52251"/>
                </a:lnTo>
                <a:lnTo>
                  <a:pt x="1789611" y="45719"/>
                </a:lnTo>
                <a:lnTo>
                  <a:pt x="1796143" y="45719"/>
                </a:lnTo>
                <a:lnTo>
                  <a:pt x="1809205" y="39188"/>
                </a:lnTo>
                <a:lnTo>
                  <a:pt x="1815737" y="39188"/>
                </a:lnTo>
                <a:lnTo>
                  <a:pt x="1822268" y="39188"/>
                </a:lnTo>
                <a:lnTo>
                  <a:pt x="1828799" y="39188"/>
                </a:lnTo>
                <a:lnTo>
                  <a:pt x="1835331" y="32656"/>
                </a:lnTo>
                <a:lnTo>
                  <a:pt x="1841862" y="32656"/>
                </a:lnTo>
                <a:lnTo>
                  <a:pt x="1848394" y="32656"/>
                </a:lnTo>
                <a:lnTo>
                  <a:pt x="1854925" y="32656"/>
                </a:lnTo>
                <a:lnTo>
                  <a:pt x="1854925" y="39188"/>
                </a:lnTo>
                <a:lnTo>
                  <a:pt x="1861456" y="39188"/>
                </a:lnTo>
                <a:lnTo>
                  <a:pt x="1867988" y="39188"/>
                </a:lnTo>
                <a:lnTo>
                  <a:pt x="1874519" y="39188"/>
                </a:lnTo>
                <a:lnTo>
                  <a:pt x="1881051" y="39188"/>
                </a:lnTo>
                <a:lnTo>
                  <a:pt x="1887582" y="45719"/>
                </a:lnTo>
                <a:lnTo>
                  <a:pt x="1894114" y="45719"/>
                </a:lnTo>
                <a:lnTo>
                  <a:pt x="1900645" y="45719"/>
                </a:lnTo>
                <a:lnTo>
                  <a:pt x="1913708" y="52251"/>
                </a:lnTo>
                <a:lnTo>
                  <a:pt x="1926771" y="52251"/>
                </a:lnTo>
                <a:lnTo>
                  <a:pt x="1926771" y="52251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4271554" y="4656908"/>
            <a:ext cx="2834641" cy="97973"/>
          </a:xfrm>
          <a:custGeom>
            <a:avLst/>
            <a:gdLst/>
            <a:ahLst/>
            <a:cxnLst/>
            <a:rect l="l" t="t" r="r" b="b"/>
            <a:pathLst>
              <a:path w="2834641" h="97973" extrusionOk="0">
                <a:moveTo>
                  <a:pt x="19595" y="45720"/>
                </a:moveTo>
                <a:lnTo>
                  <a:pt x="13063" y="45720"/>
                </a:lnTo>
                <a:lnTo>
                  <a:pt x="6532" y="45720"/>
                </a:lnTo>
                <a:lnTo>
                  <a:pt x="6532" y="45720"/>
                </a:lnTo>
                <a:lnTo>
                  <a:pt x="6532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45720"/>
                </a:lnTo>
                <a:lnTo>
                  <a:pt x="0" y="39189"/>
                </a:lnTo>
                <a:lnTo>
                  <a:pt x="0" y="39189"/>
                </a:lnTo>
                <a:lnTo>
                  <a:pt x="0" y="39189"/>
                </a:lnTo>
                <a:lnTo>
                  <a:pt x="0" y="39189"/>
                </a:lnTo>
                <a:lnTo>
                  <a:pt x="0" y="39189"/>
                </a:lnTo>
                <a:lnTo>
                  <a:pt x="6532" y="32658"/>
                </a:lnTo>
                <a:lnTo>
                  <a:pt x="6532" y="32658"/>
                </a:lnTo>
                <a:lnTo>
                  <a:pt x="13063" y="32658"/>
                </a:lnTo>
                <a:lnTo>
                  <a:pt x="19595" y="32658"/>
                </a:lnTo>
                <a:lnTo>
                  <a:pt x="26126" y="26126"/>
                </a:lnTo>
                <a:lnTo>
                  <a:pt x="32657" y="26126"/>
                </a:lnTo>
                <a:lnTo>
                  <a:pt x="39189" y="26126"/>
                </a:lnTo>
                <a:lnTo>
                  <a:pt x="45720" y="19595"/>
                </a:lnTo>
                <a:lnTo>
                  <a:pt x="52252" y="19595"/>
                </a:lnTo>
                <a:lnTo>
                  <a:pt x="58783" y="19595"/>
                </a:lnTo>
                <a:lnTo>
                  <a:pt x="65315" y="19595"/>
                </a:lnTo>
                <a:lnTo>
                  <a:pt x="71846" y="19595"/>
                </a:lnTo>
                <a:lnTo>
                  <a:pt x="84909" y="13064"/>
                </a:lnTo>
                <a:lnTo>
                  <a:pt x="91441" y="13064"/>
                </a:lnTo>
                <a:lnTo>
                  <a:pt x="104503" y="13064"/>
                </a:lnTo>
                <a:lnTo>
                  <a:pt x="117566" y="13064"/>
                </a:lnTo>
                <a:lnTo>
                  <a:pt x="124097" y="13064"/>
                </a:lnTo>
                <a:lnTo>
                  <a:pt x="137160" y="13064"/>
                </a:lnTo>
                <a:lnTo>
                  <a:pt x="150223" y="19595"/>
                </a:lnTo>
                <a:lnTo>
                  <a:pt x="163286" y="19595"/>
                </a:lnTo>
                <a:lnTo>
                  <a:pt x="169818" y="19595"/>
                </a:lnTo>
                <a:lnTo>
                  <a:pt x="189412" y="26126"/>
                </a:lnTo>
                <a:lnTo>
                  <a:pt x="195943" y="26126"/>
                </a:lnTo>
                <a:lnTo>
                  <a:pt x="209006" y="26126"/>
                </a:lnTo>
                <a:lnTo>
                  <a:pt x="222069" y="32658"/>
                </a:lnTo>
                <a:lnTo>
                  <a:pt x="235132" y="32658"/>
                </a:lnTo>
                <a:lnTo>
                  <a:pt x="254726" y="39189"/>
                </a:lnTo>
                <a:lnTo>
                  <a:pt x="267789" y="39189"/>
                </a:lnTo>
                <a:lnTo>
                  <a:pt x="280852" y="45720"/>
                </a:lnTo>
                <a:lnTo>
                  <a:pt x="287383" y="52252"/>
                </a:lnTo>
                <a:lnTo>
                  <a:pt x="306977" y="52252"/>
                </a:lnTo>
                <a:lnTo>
                  <a:pt x="320040" y="58783"/>
                </a:lnTo>
                <a:lnTo>
                  <a:pt x="333103" y="65315"/>
                </a:lnTo>
                <a:lnTo>
                  <a:pt x="346166" y="65315"/>
                </a:lnTo>
                <a:lnTo>
                  <a:pt x="359229" y="71846"/>
                </a:lnTo>
                <a:lnTo>
                  <a:pt x="378823" y="71846"/>
                </a:lnTo>
                <a:lnTo>
                  <a:pt x="391886" y="78378"/>
                </a:lnTo>
                <a:lnTo>
                  <a:pt x="404949" y="78378"/>
                </a:lnTo>
                <a:lnTo>
                  <a:pt x="418012" y="84909"/>
                </a:lnTo>
                <a:lnTo>
                  <a:pt x="437606" y="91441"/>
                </a:lnTo>
                <a:lnTo>
                  <a:pt x="450669" y="91441"/>
                </a:lnTo>
                <a:lnTo>
                  <a:pt x="463732" y="91441"/>
                </a:lnTo>
                <a:lnTo>
                  <a:pt x="483326" y="91441"/>
                </a:lnTo>
                <a:lnTo>
                  <a:pt x="496389" y="97972"/>
                </a:lnTo>
                <a:lnTo>
                  <a:pt x="509452" y="91441"/>
                </a:lnTo>
                <a:lnTo>
                  <a:pt x="529046" y="91441"/>
                </a:lnTo>
                <a:lnTo>
                  <a:pt x="542109" y="91441"/>
                </a:lnTo>
                <a:lnTo>
                  <a:pt x="561703" y="91441"/>
                </a:lnTo>
                <a:lnTo>
                  <a:pt x="581297" y="91441"/>
                </a:lnTo>
                <a:lnTo>
                  <a:pt x="594360" y="84909"/>
                </a:lnTo>
                <a:lnTo>
                  <a:pt x="607423" y="78378"/>
                </a:lnTo>
                <a:lnTo>
                  <a:pt x="627018" y="78378"/>
                </a:lnTo>
                <a:lnTo>
                  <a:pt x="640080" y="71846"/>
                </a:lnTo>
                <a:lnTo>
                  <a:pt x="666206" y="71846"/>
                </a:lnTo>
                <a:lnTo>
                  <a:pt x="679269" y="65315"/>
                </a:lnTo>
                <a:lnTo>
                  <a:pt x="698863" y="58783"/>
                </a:lnTo>
                <a:lnTo>
                  <a:pt x="711926" y="58783"/>
                </a:lnTo>
                <a:lnTo>
                  <a:pt x="731520" y="52252"/>
                </a:lnTo>
                <a:lnTo>
                  <a:pt x="751115" y="52252"/>
                </a:lnTo>
                <a:lnTo>
                  <a:pt x="770709" y="45720"/>
                </a:lnTo>
                <a:lnTo>
                  <a:pt x="790303" y="39189"/>
                </a:lnTo>
                <a:lnTo>
                  <a:pt x="809897" y="39189"/>
                </a:lnTo>
                <a:lnTo>
                  <a:pt x="829492" y="32658"/>
                </a:lnTo>
                <a:lnTo>
                  <a:pt x="849086" y="32658"/>
                </a:lnTo>
                <a:lnTo>
                  <a:pt x="862149" y="26126"/>
                </a:lnTo>
                <a:lnTo>
                  <a:pt x="888274" y="26126"/>
                </a:lnTo>
                <a:lnTo>
                  <a:pt x="907869" y="26126"/>
                </a:lnTo>
                <a:lnTo>
                  <a:pt x="920932" y="26126"/>
                </a:lnTo>
                <a:lnTo>
                  <a:pt x="947058" y="26126"/>
                </a:lnTo>
                <a:lnTo>
                  <a:pt x="966652" y="26126"/>
                </a:lnTo>
                <a:lnTo>
                  <a:pt x="986246" y="26126"/>
                </a:lnTo>
                <a:lnTo>
                  <a:pt x="1005840" y="26126"/>
                </a:lnTo>
                <a:lnTo>
                  <a:pt x="1025434" y="26126"/>
                </a:lnTo>
                <a:lnTo>
                  <a:pt x="1045029" y="32658"/>
                </a:lnTo>
                <a:lnTo>
                  <a:pt x="1071155" y="32658"/>
                </a:lnTo>
                <a:lnTo>
                  <a:pt x="1090749" y="32658"/>
                </a:lnTo>
                <a:lnTo>
                  <a:pt x="1110343" y="39189"/>
                </a:lnTo>
                <a:lnTo>
                  <a:pt x="1129937" y="39189"/>
                </a:lnTo>
                <a:lnTo>
                  <a:pt x="1149532" y="39189"/>
                </a:lnTo>
                <a:lnTo>
                  <a:pt x="1169126" y="45720"/>
                </a:lnTo>
                <a:lnTo>
                  <a:pt x="1188720" y="45720"/>
                </a:lnTo>
                <a:lnTo>
                  <a:pt x="1208315" y="52252"/>
                </a:lnTo>
                <a:lnTo>
                  <a:pt x="1234440" y="52252"/>
                </a:lnTo>
                <a:lnTo>
                  <a:pt x="1254034" y="52252"/>
                </a:lnTo>
                <a:lnTo>
                  <a:pt x="1273629" y="58783"/>
                </a:lnTo>
                <a:lnTo>
                  <a:pt x="1293223" y="58783"/>
                </a:lnTo>
                <a:lnTo>
                  <a:pt x="1319349" y="65315"/>
                </a:lnTo>
                <a:lnTo>
                  <a:pt x="1338943" y="71846"/>
                </a:lnTo>
                <a:lnTo>
                  <a:pt x="1358537" y="71846"/>
                </a:lnTo>
                <a:lnTo>
                  <a:pt x="1384663" y="71846"/>
                </a:lnTo>
                <a:lnTo>
                  <a:pt x="1404258" y="78378"/>
                </a:lnTo>
                <a:lnTo>
                  <a:pt x="1430383" y="78378"/>
                </a:lnTo>
                <a:lnTo>
                  <a:pt x="1449977" y="78378"/>
                </a:lnTo>
                <a:lnTo>
                  <a:pt x="1469572" y="84909"/>
                </a:lnTo>
                <a:lnTo>
                  <a:pt x="1489166" y="84909"/>
                </a:lnTo>
                <a:lnTo>
                  <a:pt x="1515292" y="91441"/>
                </a:lnTo>
                <a:lnTo>
                  <a:pt x="1534886" y="91441"/>
                </a:lnTo>
                <a:lnTo>
                  <a:pt x="1554480" y="91441"/>
                </a:lnTo>
                <a:lnTo>
                  <a:pt x="1580606" y="91441"/>
                </a:lnTo>
                <a:lnTo>
                  <a:pt x="1600200" y="84909"/>
                </a:lnTo>
                <a:lnTo>
                  <a:pt x="1619795" y="84909"/>
                </a:lnTo>
                <a:lnTo>
                  <a:pt x="1639389" y="78378"/>
                </a:lnTo>
                <a:lnTo>
                  <a:pt x="1658983" y="78378"/>
                </a:lnTo>
                <a:lnTo>
                  <a:pt x="1685109" y="71846"/>
                </a:lnTo>
                <a:lnTo>
                  <a:pt x="1704703" y="71846"/>
                </a:lnTo>
                <a:lnTo>
                  <a:pt x="1724297" y="65315"/>
                </a:lnTo>
                <a:lnTo>
                  <a:pt x="1743892" y="58783"/>
                </a:lnTo>
                <a:lnTo>
                  <a:pt x="1770018" y="52252"/>
                </a:lnTo>
                <a:lnTo>
                  <a:pt x="1789612" y="52252"/>
                </a:lnTo>
                <a:lnTo>
                  <a:pt x="1815737" y="45720"/>
                </a:lnTo>
                <a:lnTo>
                  <a:pt x="1835332" y="39189"/>
                </a:lnTo>
                <a:lnTo>
                  <a:pt x="1848395" y="39189"/>
                </a:lnTo>
                <a:lnTo>
                  <a:pt x="1874520" y="32658"/>
                </a:lnTo>
                <a:lnTo>
                  <a:pt x="1894115" y="26126"/>
                </a:lnTo>
                <a:lnTo>
                  <a:pt x="1913709" y="26126"/>
                </a:lnTo>
                <a:lnTo>
                  <a:pt x="1933303" y="19595"/>
                </a:lnTo>
                <a:lnTo>
                  <a:pt x="1952897" y="13064"/>
                </a:lnTo>
                <a:lnTo>
                  <a:pt x="1972492" y="13064"/>
                </a:lnTo>
                <a:lnTo>
                  <a:pt x="1992086" y="6532"/>
                </a:lnTo>
                <a:lnTo>
                  <a:pt x="2011680" y="6532"/>
                </a:lnTo>
                <a:lnTo>
                  <a:pt x="2024743" y="6532"/>
                </a:lnTo>
                <a:lnTo>
                  <a:pt x="2044337" y="6532"/>
                </a:lnTo>
                <a:lnTo>
                  <a:pt x="2057400" y="6532"/>
                </a:lnTo>
                <a:lnTo>
                  <a:pt x="2076995" y="0"/>
                </a:lnTo>
                <a:lnTo>
                  <a:pt x="2090057" y="0"/>
                </a:lnTo>
                <a:lnTo>
                  <a:pt x="2109652" y="0"/>
                </a:lnTo>
                <a:lnTo>
                  <a:pt x="2129246" y="0"/>
                </a:lnTo>
                <a:lnTo>
                  <a:pt x="2142309" y="6532"/>
                </a:lnTo>
                <a:lnTo>
                  <a:pt x="2155372" y="6532"/>
                </a:lnTo>
                <a:lnTo>
                  <a:pt x="2174966" y="6532"/>
                </a:lnTo>
                <a:lnTo>
                  <a:pt x="2188029" y="6532"/>
                </a:lnTo>
                <a:lnTo>
                  <a:pt x="2207623" y="13064"/>
                </a:lnTo>
                <a:lnTo>
                  <a:pt x="2220686" y="13064"/>
                </a:lnTo>
                <a:lnTo>
                  <a:pt x="2233749" y="13064"/>
                </a:lnTo>
                <a:lnTo>
                  <a:pt x="2253343" y="13064"/>
                </a:lnTo>
                <a:lnTo>
                  <a:pt x="2266407" y="19595"/>
                </a:lnTo>
                <a:lnTo>
                  <a:pt x="2279469" y="19595"/>
                </a:lnTo>
                <a:lnTo>
                  <a:pt x="2299063" y="26126"/>
                </a:lnTo>
                <a:lnTo>
                  <a:pt x="2312126" y="26126"/>
                </a:lnTo>
                <a:lnTo>
                  <a:pt x="2325189" y="32658"/>
                </a:lnTo>
                <a:lnTo>
                  <a:pt x="2344783" y="32658"/>
                </a:lnTo>
                <a:lnTo>
                  <a:pt x="2357846" y="39189"/>
                </a:lnTo>
                <a:lnTo>
                  <a:pt x="2377440" y="39189"/>
                </a:lnTo>
                <a:lnTo>
                  <a:pt x="2390503" y="45720"/>
                </a:lnTo>
                <a:lnTo>
                  <a:pt x="2403566" y="45720"/>
                </a:lnTo>
                <a:lnTo>
                  <a:pt x="2423160" y="45720"/>
                </a:lnTo>
                <a:lnTo>
                  <a:pt x="2436223" y="52252"/>
                </a:lnTo>
                <a:lnTo>
                  <a:pt x="2449285" y="52252"/>
                </a:lnTo>
                <a:lnTo>
                  <a:pt x="2462349" y="52252"/>
                </a:lnTo>
                <a:lnTo>
                  <a:pt x="2475412" y="52252"/>
                </a:lnTo>
                <a:lnTo>
                  <a:pt x="2488474" y="52252"/>
                </a:lnTo>
                <a:lnTo>
                  <a:pt x="2501537" y="52252"/>
                </a:lnTo>
                <a:lnTo>
                  <a:pt x="2514601" y="52252"/>
                </a:lnTo>
                <a:lnTo>
                  <a:pt x="2527663" y="52252"/>
                </a:lnTo>
                <a:lnTo>
                  <a:pt x="2540726" y="52252"/>
                </a:lnTo>
                <a:lnTo>
                  <a:pt x="2547257" y="45720"/>
                </a:lnTo>
                <a:lnTo>
                  <a:pt x="2560320" y="45720"/>
                </a:lnTo>
                <a:lnTo>
                  <a:pt x="2573383" y="39189"/>
                </a:lnTo>
                <a:lnTo>
                  <a:pt x="2586446" y="39189"/>
                </a:lnTo>
                <a:lnTo>
                  <a:pt x="2592977" y="32658"/>
                </a:lnTo>
                <a:lnTo>
                  <a:pt x="2606040" y="32658"/>
                </a:lnTo>
                <a:lnTo>
                  <a:pt x="2612572" y="26126"/>
                </a:lnTo>
                <a:lnTo>
                  <a:pt x="2625634" y="26126"/>
                </a:lnTo>
                <a:lnTo>
                  <a:pt x="2632166" y="19595"/>
                </a:lnTo>
                <a:lnTo>
                  <a:pt x="2638697" y="19595"/>
                </a:lnTo>
                <a:lnTo>
                  <a:pt x="2651760" y="13064"/>
                </a:lnTo>
                <a:lnTo>
                  <a:pt x="2664823" y="13064"/>
                </a:lnTo>
                <a:lnTo>
                  <a:pt x="2671355" y="13064"/>
                </a:lnTo>
                <a:lnTo>
                  <a:pt x="2677885" y="13064"/>
                </a:lnTo>
                <a:lnTo>
                  <a:pt x="2684418" y="6532"/>
                </a:lnTo>
                <a:lnTo>
                  <a:pt x="2697480" y="6532"/>
                </a:lnTo>
                <a:lnTo>
                  <a:pt x="2697480" y="6532"/>
                </a:lnTo>
                <a:lnTo>
                  <a:pt x="2710543" y="6532"/>
                </a:lnTo>
                <a:lnTo>
                  <a:pt x="2710543" y="6532"/>
                </a:lnTo>
                <a:lnTo>
                  <a:pt x="2723607" y="6532"/>
                </a:lnTo>
                <a:lnTo>
                  <a:pt x="2730137" y="6532"/>
                </a:lnTo>
                <a:lnTo>
                  <a:pt x="2730137" y="6532"/>
                </a:lnTo>
                <a:lnTo>
                  <a:pt x="2736669" y="6532"/>
                </a:lnTo>
                <a:lnTo>
                  <a:pt x="2743201" y="6532"/>
                </a:lnTo>
                <a:lnTo>
                  <a:pt x="2749731" y="6532"/>
                </a:lnTo>
                <a:lnTo>
                  <a:pt x="2756263" y="13064"/>
                </a:lnTo>
                <a:lnTo>
                  <a:pt x="2762795" y="13064"/>
                </a:lnTo>
                <a:lnTo>
                  <a:pt x="2769326" y="13064"/>
                </a:lnTo>
                <a:lnTo>
                  <a:pt x="2775857" y="13064"/>
                </a:lnTo>
                <a:lnTo>
                  <a:pt x="2782389" y="13064"/>
                </a:lnTo>
                <a:lnTo>
                  <a:pt x="2788920" y="19595"/>
                </a:lnTo>
                <a:lnTo>
                  <a:pt x="2788920" y="19595"/>
                </a:lnTo>
                <a:lnTo>
                  <a:pt x="2795452" y="19595"/>
                </a:lnTo>
                <a:lnTo>
                  <a:pt x="2801983" y="19595"/>
                </a:lnTo>
                <a:lnTo>
                  <a:pt x="2801983" y="26126"/>
                </a:lnTo>
                <a:lnTo>
                  <a:pt x="2808515" y="26126"/>
                </a:lnTo>
                <a:lnTo>
                  <a:pt x="2815046" y="26126"/>
                </a:lnTo>
                <a:lnTo>
                  <a:pt x="2821577" y="26126"/>
                </a:lnTo>
                <a:lnTo>
                  <a:pt x="2828109" y="32658"/>
                </a:lnTo>
                <a:lnTo>
                  <a:pt x="2834640" y="32658"/>
                </a:lnTo>
                <a:lnTo>
                  <a:pt x="2834640" y="32658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3337560" y="5688874"/>
            <a:ext cx="4343401" cy="91441"/>
          </a:xfrm>
          <a:custGeom>
            <a:avLst/>
            <a:gdLst/>
            <a:ahLst/>
            <a:cxnLst/>
            <a:rect l="l" t="t" r="r" b="b"/>
            <a:pathLst>
              <a:path w="4343401" h="91441" extrusionOk="0">
                <a:moveTo>
                  <a:pt x="13063" y="78377"/>
                </a:moveTo>
                <a:lnTo>
                  <a:pt x="6532" y="78377"/>
                </a:lnTo>
                <a:lnTo>
                  <a:pt x="6532" y="78377"/>
                </a:lnTo>
                <a:lnTo>
                  <a:pt x="6532" y="78377"/>
                </a:lnTo>
                <a:lnTo>
                  <a:pt x="6532" y="78377"/>
                </a:lnTo>
                <a:lnTo>
                  <a:pt x="6532" y="78377"/>
                </a:lnTo>
                <a:lnTo>
                  <a:pt x="6532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0" y="78377"/>
                </a:lnTo>
                <a:lnTo>
                  <a:pt x="6532" y="78377"/>
                </a:lnTo>
                <a:lnTo>
                  <a:pt x="6532" y="78377"/>
                </a:lnTo>
                <a:lnTo>
                  <a:pt x="6532" y="78377"/>
                </a:lnTo>
                <a:lnTo>
                  <a:pt x="13063" y="78377"/>
                </a:lnTo>
                <a:lnTo>
                  <a:pt x="19594" y="78377"/>
                </a:lnTo>
                <a:lnTo>
                  <a:pt x="19594" y="78377"/>
                </a:lnTo>
                <a:lnTo>
                  <a:pt x="26126" y="78377"/>
                </a:lnTo>
                <a:lnTo>
                  <a:pt x="32657" y="78377"/>
                </a:lnTo>
                <a:lnTo>
                  <a:pt x="39189" y="78377"/>
                </a:lnTo>
                <a:lnTo>
                  <a:pt x="45720" y="71846"/>
                </a:lnTo>
                <a:lnTo>
                  <a:pt x="52251" y="71846"/>
                </a:lnTo>
                <a:lnTo>
                  <a:pt x="58783" y="71846"/>
                </a:lnTo>
                <a:lnTo>
                  <a:pt x="65314" y="71846"/>
                </a:lnTo>
                <a:lnTo>
                  <a:pt x="71846" y="71846"/>
                </a:lnTo>
                <a:lnTo>
                  <a:pt x="78377" y="65314"/>
                </a:lnTo>
                <a:lnTo>
                  <a:pt x="84909" y="65314"/>
                </a:lnTo>
                <a:lnTo>
                  <a:pt x="91440" y="65314"/>
                </a:lnTo>
                <a:lnTo>
                  <a:pt x="97971" y="58783"/>
                </a:lnTo>
                <a:lnTo>
                  <a:pt x="111035" y="58783"/>
                </a:lnTo>
                <a:lnTo>
                  <a:pt x="117566" y="58783"/>
                </a:lnTo>
                <a:lnTo>
                  <a:pt x="130629" y="52252"/>
                </a:lnTo>
                <a:lnTo>
                  <a:pt x="137160" y="52252"/>
                </a:lnTo>
                <a:lnTo>
                  <a:pt x="143691" y="45720"/>
                </a:lnTo>
                <a:lnTo>
                  <a:pt x="156754" y="45720"/>
                </a:lnTo>
                <a:lnTo>
                  <a:pt x="163286" y="45720"/>
                </a:lnTo>
                <a:lnTo>
                  <a:pt x="169817" y="39189"/>
                </a:lnTo>
                <a:lnTo>
                  <a:pt x="182880" y="39189"/>
                </a:lnTo>
                <a:lnTo>
                  <a:pt x="189412" y="39189"/>
                </a:lnTo>
                <a:lnTo>
                  <a:pt x="202474" y="32657"/>
                </a:lnTo>
                <a:lnTo>
                  <a:pt x="209006" y="32657"/>
                </a:lnTo>
                <a:lnTo>
                  <a:pt x="222068" y="32657"/>
                </a:lnTo>
                <a:lnTo>
                  <a:pt x="235132" y="32657"/>
                </a:lnTo>
                <a:lnTo>
                  <a:pt x="248194" y="32657"/>
                </a:lnTo>
                <a:lnTo>
                  <a:pt x="254726" y="32657"/>
                </a:lnTo>
                <a:lnTo>
                  <a:pt x="267789" y="26126"/>
                </a:lnTo>
                <a:lnTo>
                  <a:pt x="274320" y="26126"/>
                </a:lnTo>
                <a:lnTo>
                  <a:pt x="287383" y="26126"/>
                </a:lnTo>
                <a:lnTo>
                  <a:pt x="300446" y="26126"/>
                </a:lnTo>
                <a:lnTo>
                  <a:pt x="306977" y="26126"/>
                </a:lnTo>
                <a:lnTo>
                  <a:pt x="320040" y="26126"/>
                </a:lnTo>
                <a:lnTo>
                  <a:pt x="333103" y="26126"/>
                </a:lnTo>
                <a:lnTo>
                  <a:pt x="339635" y="19595"/>
                </a:lnTo>
                <a:lnTo>
                  <a:pt x="352697" y="19595"/>
                </a:lnTo>
                <a:lnTo>
                  <a:pt x="365760" y="19595"/>
                </a:lnTo>
                <a:lnTo>
                  <a:pt x="378823" y="19595"/>
                </a:lnTo>
                <a:lnTo>
                  <a:pt x="385354" y="19595"/>
                </a:lnTo>
                <a:lnTo>
                  <a:pt x="398417" y="19595"/>
                </a:lnTo>
                <a:lnTo>
                  <a:pt x="411480" y="13063"/>
                </a:lnTo>
                <a:lnTo>
                  <a:pt x="424543" y="13063"/>
                </a:lnTo>
                <a:lnTo>
                  <a:pt x="437606" y="13063"/>
                </a:lnTo>
                <a:lnTo>
                  <a:pt x="450668" y="13063"/>
                </a:lnTo>
                <a:lnTo>
                  <a:pt x="457200" y="13063"/>
                </a:lnTo>
                <a:lnTo>
                  <a:pt x="470263" y="6532"/>
                </a:lnTo>
                <a:lnTo>
                  <a:pt x="483326" y="6532"/>
                </a:lnTo>
                <a:lnTo>
                  <a:pt x="496389" y="6532"/>
                </a:lnTo>
                <a:lnTo>
                  <a:pt x="509451" y="6532"/>
                </a:lnTo>
                <a:lnTo>
                  <a:pt x="522514" y="6532"/>
                </a:lnTo>
                <a:lnTo>
                  <a:pt x="529046" y="6532"/>
                </a:lnTo>
                <a:lnTo>
                  <a:pt x="548640" y="6532"/>
                </a:lnTo>
                <a:lnTo>
                  <a:pt x="561703" y="6532"/>
                </a:lnTo>
                <a:lnTo>
                  <a:pt x="574766" y="6532"/>
                </a:lnTo>
                <a:lnTo>
                  <a:pt x="587829" y="0"/>
                </a:lnTo>
                <a:lnTo>
                  <a:pt x="600891" y="6532"/>
                </a:lnTo>
                <a:lnTo>
                  <a:pt x="613954" y="6532"/>
                </a:lnTo>
                <a:lnTo>
                  <a:pt x="627017" y="6532"/>
                </a:lnTo>
                <a:lnTo>
                  <a:pt x="640080" y="6532"/>
                </a:lnTo>
                <a:lnTo>
                  <a:pt x="646612" y="6532"/>
                </a:lnTo>
                <a:lnTo>
                  <a:pt x="666206" y="6532"/>
                </a:lnTo>
                <a:lnTo>
                  <a:pt x="679268" y="6532"/>
                </a:lnTo>
                <a:lnTo>
                  <a:pt x="685800" y="6532"/>
                </a:lnTo>
                <a:lnTo>
                  <a:pt x="698863" y="13063"/>
                </a:lnTo>
                <a:lnTo>
                  <a:pt x="718457" y="13063"/>
                </a:lnTo>
                <a:lnTo>
                  <a:pt x="724989" y="13063"/>
                </a:lnTo>
                <a:lnTo>
                  <a:pt x="738051" y="13063"/>
                </a:lnTo>
                <a:lnTo>
                  <a:pt x="751114" y="13063"/>
                </a:lnTo>
                <a:lnTo>
                  <a:pt x="764177" y="13063"/>
                </a:lnTo>
                <a:lnTo>
                  <a:pt x="777240" y="19595"/>
                </a:lnTo>
                <a:lnTo>
                  <a:pt x="790303" y="19595"/>
                </a:lnTo>
                <a:lnTo>
                  <a:pt x="803366" y="19595"/>
                </a:lnTo>
                <a:lnTo>
                  <a:pt x="816429" y="26126"/>
                </a:lnTo>
                <a:lnTo>
                  <a:pt x="829491" y="26126"/>
                </a:lnTo>
                <a:lnTo>
                  <a:pt x="842554" y="26126"/>
                </a:lnTo>
                <a:lnTo>
                  <a:pt x="855617" y="26126"/>
                </a:lnTo>
                <a:lnTo>
                  <a:pt x="868680" y="26126"/>
                </a:lnTo>
                <a:lnTo>
                  <a:pt x="881743" y="26126"/>
                </a:lnTo>
                <a:lnTo>
                  <a:pt x="894806" y="26126"/>
                </a:lnTo>
                <a:lnTo>
                  <a:pt x="907868" y="32657"/>
                </a:lnTo>
                <a:lnTo>
                  <a:pt x="920932" y="32657"/>
                </a:lnTo>
                <a:lnTo>
                  <a:pt x="933994" y="32657"/>
                </a:lnTo>
                <a:lnTo>
                  <a:pt x="947057" y="32657"/>
                </a:lnTo>
                <a:lnTo>
                  <a:pt x="960120" y="32657"/>
                </a:lnTo>
                <a:lnTo>
                  <a:pt x="973183" y="32657"/>
                </a:lnTo>
                <a:lnTo>
                  <a:pt x="986246" y="32657"/>
                </a:lnTo>
                <a:lnTo>
                  <a:pt x="1005840" y="32657"/>
                </a:lnTo>
                <a:lnTo>
                  <a:pt x="1018903" y="32657"/>
                </a:lnTo>
                <a:lnTo>
                  <a:pt x="1031966" y="32657"/>
                </a:lnTo>
                <a:lnTo>
                  <a:pt x="1051560" y="32657"/>
                </a:lnTo>
                <a:lnTo>
                  <a:pt x="1064623" y="32657"/>
                </a:lnTo>
                <a:lnTo>
                  <a:pt x="1077686" y="26126"/>
                </a:lnTo>
                <a:lnTo>
                  <a:pt x="1090748" y="26126"/>
                </a:lnTo>
                <a:lnTo>
                  <a:pt x="1103812" y="26126"/>
                </a:lnTo>
                <a:lnTo>
                  <a:pt x="1116874" y="26126"/>
                </a:lnTo>
                <a:lnTo>
                  <a:pt x="1136468" y="26126"/>
                </a:lnTo>
                <a:lnTo>
                  <a:pt x="1149532" y="26126"/>
                </a:lnTo>
                <a:lnTo>
                  <a:pt x="1169126" y="26126"/>
                </a:lnTo>
                <a:lnTo>
                  <a:pt x="1182189" y="19595"/>
                </a:lnTo>
                <a:lnTo>
                  <a:pt x="1195251" y="19595"/>
                </a:lnTo>
                <a:lnTo>
                  <a:pt x="1214846" y="19595"/>
                </a:lnTo>
                <a:lnTo>
                  <a:pt x="1227909" y="19595"/>
                </a:lnTo>
                <a:lnTo>
                  <a:pt x="1240971" y="19595"/>
                </a:lnTo>
                <a:lnTo>
                  <a:pt x="1260566" y="19595"/>
                </a:lnTo>
                <a:lnTo>
                  <a:pt x="1273629" y="19595"/>
                </a:lnTo>
                <a:lnTo>
                  <a:pt x="1293223" y="19595"/>
                </a:lnTo>
                <a:lnTo>
                  <a:pt x="1306286" y="19595"/>
                </a:lnTo>
                <a:lnTo>
                  <a:pt x="1319348" y="19595"/>
                </a:lnTo>
                <a:lnTo>
                  <a:pt x="1332412" y="19595"/>
                </a:lnTo>
                <a:lnTo>
                  <a:pt x="1352006" y="19595"/>
                </a:lnTo>
                <a:lnTo>
                  <a:pt x="1365068" y="19595"/>
                </a:lnTo>
                <a:lnTo>
                  <a:pt x="1384663" y="19595"/>
                </a:lnTo>
                <a:lnTo>
                  <a:pt x="1397726" y="26126"/>
                </a:lnTo>
                <a:lnTo>
                  <a:pt x="1410789" y="26126"/>
                </a:lnTo>
                <a:lnTo>
                  <a:pt x="1430383" y="26126"/>
                </a:lnTo>
                <a:lnTo>
                  <a:pt x="1443446" y="26126"/>
                </a:lnTo>
                <a:lnTo>
                  <a:pt x="1456509" y="32657"/>
                </a:lnTo>
                <a:lnTo>
                  <a:pt x="1476103" y="32657"/>
                </a:lnTo>
                <a:lnTo>
                  <a:pt x="1495697" y="32657"/>
                </a:lnTo>
                <a:lnTo>
                  <a:pt x="1508760" y="32657"/>
                </a:lnTo>
                <a:lnTo>
                  <a:pt x="1528354" y="39189"/>
                </a:lnTo>
                <a:lnTo>
                  <a:pt x="1541417" y="39189"/>
                </a:lnTo>
                <a:lnTo>
                  <a:pt x="1561012" y="39189"/>
                </a:lnTo>
                <a:lnTo>
                  <a:pt x="1574074" y="45720"/>
                </a:lnTo>
                <a:lnTo>
                  <a:pt x="1593668" y="45720"/>
                </a:lnTo>
                <a:lnTo>
                  <a:pt x="1606731" y="45720"/>
                </a:lnTo>
                <a:lnTo>
                  <a:pt x="1626326" y="52252"/>
                </a:lnTo>
                <a:lnTo>
                  <a:pt x="1639389" y="52252"/>
                </a:lnTo>
                <a:lnTo>
                  <a:pt x="1658983" y="52252"/>
                </a:lnTo>
                <a:lnTo>
                  <a:pt x="1678577" y="52252"/>
                </a:lnTo>
                <a:lnTo>
                  <a:pt x="1691640" y="52252"/>
                </a:lnTo>
                <a:lnTo>
                  <a:pt x="1711234" y="58783"/>
                </a:lnTo>
                <a:lnTo>
                  <a:pt x="1724297" y="52252"/>
                </a:lnTo>
                <a:lnTo>
                  <a:pt x="1737360" y="52252"/>
                </a:lnTo>
                <a:lnTo>
                  <a:pt x="1763486" y="52252"/>
                </a:lnTo>
                <a:lnTo>
                  <a:pt x="1776549" y="52252"/>
                </a:lnTo>
                <a:lnTo>
                  <a:pt x="1796143" y="52252"/>
                </a:lnTo>
                <a:lnTo>
                  <a:pt x="1809206" y="52252"/>
                </a:lnTo>
                <a:lnTo>
                  <a:pt x="1828800" y="52252"/>
                </a:lnTo>
                <a:lnTo>
                  <a:pt x="1841863" y="52252"/>
                </a:lnTo>
                <a:lnTo>
                  <a:pt x="1867989" y="52252"/>
                </a:lnTo>
                <a:lnTo>
                  <a:pt x="1881052" y="52252"/>
                </a:lnTo>
                <a:lnTo>
                  <a:pt x="1900646" y="45720"/>
                </a:lnTo>
                <a:lnTo>
                  <a:pt x="1920240" y="45720"/>
                </a:lnTo>
                <a:lnTo>
                  <a:pt x="1933303" y="45720"/>
                </a:lnTo>
                <a:lnTo>
                  <a:pt x="1952897" y="39189"/>
                </a:lnTo>
                <a:lnTo>
                  <a:pt x="1972491" y="39189"/>
                </a:lnTo>
                <a:lnTo>
                  <a:pt x="1992086" y="39189"/>
                </a:lnTo>
                <a:lnTo>
                  <a:pt x="2005149" y="39189"/>
                </a:lnTo>
                <a:lnTo>
                  <a:pt x="2024743" y="32657"/>
                </a:lnTo>
                <a:lnTo>
                  <a:pt x="2037806" y="32657"/>
                </a:lnTo>
                <a:lnTo>
                  <a:pt x="2063931" y="32657"/>
                </a:lnTo>
                <a:lnTo>
                  <a:pt x="2083526" y="32657"/>
                </a:lnTo>
                <a:lnTo>
                  <a:pt x="2096589" y="26126"/>
                </a:lnTo>
                <a:lnTo>
                  <a:pt x="2116183" y="26126"/>
                </a:lnTo>
                <a:lnTo>
                  <a:pt x="2135777" y="26126"/>
                </a:lnTo>
                <a:lnTo>
                  <a:pt x="2155371" y="26126"/>
                </a:lnTo>
                <a:lnTo>
                  <a:pt x="2174966" y="19595"/>
                </a:lnTo>
                <a:lnTo>
                  <a:pt x="2194560" y="19595"/>
                </a:lnTo>
                <a:lnTo>
                  <a:pt x="2214154" y="19595"/>
                </a:lnTo>
                <a:lnTo>
                  <a:pt x="2227217" y="19595"/>
                </a:lnTo>
                <a:lnTo>
                  <a:pt x="2246812" y="19595"/>
                </a:lnTo>
                <a:lnTo>
                  <a:pt x="2272937" y="19595"/>
                </a:lnTo>
                <a:lnTo>
                  <a:pt x="2292531" y="19595"/>
                </a:lnTo>
                <a:lnTo>
                  <a:pt x="2312126" y="19595"/>
                </a:lnTo>
                <a:lnTo>
                  <a:pt x="2331720" y="19595"/>
                </a:lnTo>
                <a:lnTo>
                  <a:pt x="2351314" y="19595"/>
                </a:lnTo>
                <a:lnTo>
                  <a:pt x="2370909" y="19595"/>
                </a:lnTo>
                <a:lnTo>
                  <a:pt x="2397034" y="19595"/>
                </a:lnTo>
                <a:lnTo>
                  <a:pt x="2410097" y="26126"/>
                </a:lnTo>
                <a:lnTo>
                  <a:pt x="2436223" y="26126"/>
                </a:lnTo>
                <a:lnTo>
                  <a:pt x="2455817" y="26126"/>
                </a:lnTo>
                <a:lnTo>
                  <a:pt x="2475412" y="26126"/>
                </a:lnTo>
                <a:lnTo>
                  <a:pt x="2495006" y="32657"/>
                </a:lnTo>
                <a:lnTo>
                  <a:pt x="2514600" y="32657"/>
                </a:lnTo>
                <a:lnTo>
                  <a:pt x="2534194" y="32657"/>
                </a:lnTo>
                <a:lnTo>
                  <a:pt x="2553789" y="39189"/>
                </a:lnTo>
                <a:lnTo>
                  <a:pt x="2573383" y="39189"/>
                </a:lnTo>
                <a:lnTo>
                  <a:pt x="2592977" y="39189"/>
                </a:lnTo>
                <a:lnTo>
                  <a:pt x="2612571" y="45720"/>
                </a:lnTo>
                <a:lnTo>
                  <a:pt x="2632166" y="45720"/>
                </a:lnTo>
                <a:lnTo>
                  <a:pt x="2651760" y="52252"/>
                </a:lnTo>
                <a:lnTo>
                  <a:pt x="2671354" y="52252"/>
                </a:lnTo>
                <a:lnTo>
                  <a:pt x="2690949" y="52252"/>
                </a:lnTo>
                <a:lnTo>
                  <a:pt x="2704012" y="52252"/>
                </a:lnTo>
                <a:lnTo>
                  <a:pt x="2723606" y="52252"/>
                </a:lnTo>
                <a:lnTo>
                  <a:pt x="2743200" y="58783"/>
                </a:lnTo>
                <a:lnTo>
                  <a:pt x="2762794" y="58783"/>
                </a:lnTo>
                <a:lnTo>
                  <a:pt x="2782389" y="58783"/>
                </a:lnTo>
                <a:lnTo>
                  <a:pt x="2795451" y="58783"/>
                </a:lnTo>
                <a:lnTo>
                  <a:pt x="2815046" y="58783"/>
                </a:lnTo>
                <a:lnTo>
                  <a:pt x="2834640" y="58783"/>
                </a:lnTo>
                <a:lnTo>
                  <a:pt x="2854234" y="58783"/>
                </a:lnTo>
                <a:lnTo>
                  <a:pt x="2867297" y="58783"/>
                </a:lnTo>
                <a:lnTo>
                  <a:pt x="2886891" y="58783"/>
                </a:lnTo>
                <a:lnTo>
                  <a:pt x="2899954" y="58783"/>
                </a:lnTo>
                <a:lnTo>
                  <a:pt x="2913017" y="52252"/>
                </a:lnTo>
                <a:lnTo>
                  <a:pt x="2932612" y="52252"/>
                </a:lnTo>
                <a:lnTo>
                  <a:pt x="2952206" y="52252"/>
                </a:lnTo>
                <a:lnTo>
                  <a:pt x="2965268" y="52252"/>
                </a:lnTo>
                <a:lnTo>
                  <a:pt x="2984863" y="52252"/>
                </a:lnTo>
                <a:lnTo>
                  <a:pt x="2997926" y="52252"/>
                </a:lnTo>
                <a:lnTo>
                  <a:pt x="3017520" y="52252"/>
                </a:lnTo>
                <a:lnTo>
                  <a:pt x="3037114" y="45720"/>
                </a:lnTo>
                <a:lnTo>
                  <a:pt x="3050177" y="45720"/>
                </a:lnTo>
                <a:lnTo>
                  <a:pt x="3063240" y="45720"/>
                </a:lnTo>
                <a:lnTo>
                  <a:pt x="3082834" y="45720"/>
                </a:lnTo>
                <a:lnTo>
                  <a:pt x="3095897" y="45720"/>
                </a:lnTo>
                <a:lnTo>
                  <a:pt x="3115491" y="45720"/>
                </a:lnTo>
                <a:lnTo>
                  <a:pt x="3135086" y="45720"/>
                </a:lnTo>
                <a:lnTo>
                  <a:pt x="3148149" y="45720"/>
                </a:lnTo>
                <a:lnTo>
                  <a:pt x="3161212" y="45720"/>
                </a:lnTo>
                <a:lnTo>
                  <a:pt x="3180806" y="45720"/>
                </a:lnTo>
                <a:lnTo>
                  <a:pt x="3193868" y="45720"/>
                </a:lnTo>
                <a:lnTo>
                  <a:pt x="3206931" y="45720"/>
                </a:lnTo>
                <a:lnTo>
                  <a:pt x="3219995" y="52252"/>
                </a:lnTo>
                <a:lnTo>
                  <a:pt x="3239589" y="52252"/>
                </a:lnTo>
                <a:lnTo>
                  <a:pt x="3259183" y="52252"/>
                </a:lnTo>
                <a:lnTo>
                  <a:pt x="3272246" y="58783"/>
                </a:lnTo>
                <a:lnTo>
                  <a:pt x="3285309" y="58783"/>
                </a:lnTo>
                <a:lnTo>
                  <a:pt x="3304903" y="65314"/>
                </a:lnTo>
                <a:lnTo>
                  <a:pt x="3317966" y="65314"/>
                </a:lnTo>
                <a:lnTo>
                  <a:pt x="3331028" y="71846"/>
                </a:lnTo>
                <a:lnTo>
                  <a:pt x="3350623" y="71846"/>
                </a:lnTo>
                <a:lnTo>
                  <a:pt x="3363685" y="71846"/>
                </a:lnTo>
                <a:lnTo>
                  <a:pt x="3383279" y="71846"/>
                </a:lnTo>
                <a:lnTo>
                  <a:pt x="3402874" y="78377"/>
                </a:lnTo>
                <a:lnTo>
                  <a:pt x="3422468" y="78377"/>
                </a:lnTo>
                <a:lnTo>
                  <a:pt x="3435531" y="78377"/>
                </a:lnTo>
                <a:lnTo>
                  <a:pt x="3455125" y="78377"/>
                </a:lnTo>
                <a:lnTo>
                  <a:pt x="3474720" y="78377"/>
                </a:lnTo>
                <a:lnTo>
                  <a:pt x="3494314" y="78377"/>
                </a:lnTo>
                <a:lnTo>
                  <a:pt x="3513909" y="78377"/>
                </a:lnTo>
                <a:lnTo>
                  <a:pt x="3526971" y="78377"/>
                </a:lnTo>
                <a:lnTo>
                  <a:pt x="3546566" y="78377"/>
                </a:lnTo>
                <a:lnTo>
                  <a:pt x="3566160" y="78377"/>
                </a:lnTo>
                <a:lnTo>
                  <a:pt x="3579223" y="78377"/>
                </a:lnTo>
                <a:lnTo>
                  <a:pt x="3598817" y="78377"/>
                </a:lnTo>
                <a:lnTo>
                  <a:pt x="3618412" y="78377"/>
                </a:lnTo>
                <a:lnTo>
                  <a:pt x="3631474" y="71846"/>
                </a:lnTo>
                <a:lnTo>
                  <a:pt x="3651068" y="71846"/>
                </a:lnTo>
                <a:lnTo>
                  <a:pt x="3664131" y="71846"/>
                </a:lnTo>
                <a:lnTo>
                  <a:pt x="3677195" y="71846"/>
                </a:lnTo>
                <a:lnTo>
                  <a:pt x="3696789" y="71846"/>
                </a:lnTo>
                <a:lnTo>
                  <a:pt x="3709851" y="71846"/>
                </a:lnTo>
                <a:lnTo>
                  <a:pt x="3722914" y="65314"/>
                </a:lnTo>
                <a:lnTo>
                  <a:pt x="3735977" y="71846"/>
                </a:lnTo>
                <a:lnTo>
                  <a:pt x="3749040" y="65314"/>
                </a:lnTo>
                <a:lnTo>
                  <a:pt x="3762103" y="71846"/>
                </a:lnTo>
                <a:lnTo>
                  <a:pt x="3775166" y="71846"/>
                </a:lnTo>
                <a:lnTo>
                  <a:pt x="3788228" y="71846"/>
                </a:lnTo>
                <a:lnTo>
                  <a:pt x="3801291" y="71846"/>
                </a:lnTo>
                <a:lnTo>
                  <a:pt x="3814354" y="71846"/>
                </a:lnTo>
                <a:lnTo>
                  <a:pt x="3827417" y="71846"/>
                </a:lnTo>
                <a:lnTo>
                  <a:pt x="3833949" y="78377"/>
                </a:lnTo>
                <a:lnTo>
                  <a:pt x="3847012" y="78377"/>
                </a:lnTo>
                <a:lnTo>
                  <a:pt x="3853543" y="78377"/>
                </a:lnTo>
                <a:lnTo>
                  <a:pt x="3866606" y="78377"/>
                </a:lnTo>
                <a:lnTo>
                  <a:pt x="3879668" y="78377"/>
                </a:lnTo>
                <a:lnTo>
                  <a:pt x="3886200" y="84908"/>
                </a:lnTo>
                <a:lnTo>
                  <a:pt x="3899263" y="84908"/>
                </a:lnTo>
                <a:lnTo>
                  <a:pt x="3912325" y="84908"/>
                </a:lnTo>
                <a:lnTo>
                  <a:pt x="3925389" y="84908"/>
                </a:lnTo>
                <a:lnTo>
                  <a:pt x="3931920" y="91440"/>
                </a:lnTo>
                <a:lnTo>
                  <a:pt x="3944983" y="91440"/>
                </a:lnTo>
                <a:lnTo>
                  <a:pt x="3958046" y="91440"/>
                </a:lnTo>
                <a:lnTo>
                  <a:pt x="3971109" y="91440"/>
                </a:lnTo>
                <a:lnTo>
                  <a:pt x="3977640" y="91440"/>
                </a:lnTo>
                <a:lnTo>
                  <a:pt x="3997234" y="91440"/>
                </a:lnTo>
                <a:lnTo>
                  <a:pt x="4003766" y="91440"/>
                </a:lnTo>
                <a:lnTo>
                  <a:pt x="4016828" y="91440"/>
                </a:lnTo>
                <a:lnTo>
                  <a:pt x="4036423" y="91440"/>
                </a:lnTo>
                <a:lnTo>
                  <a:pt x="4042954" y="91440"/>
                </a:lnTo>
                <a:lnTo>
                  <a:pt x="4056017" y="91440"/>
                </a:lnTo>
                <a:lnTo>
                  <a:pt x="4069079" y="91440"/>
                </a:lnTo>
                <a:lnTo>
                  <a:pt x="4082143" y="91440"/>
                </a:lnTo>
                <a:lnTo>
                  <a:pt x="4095206" y="91440"/>
                </a:lnTo>
                <a:lnTo>
                  <a:pt x="4108268" y="91440"/>
                </a:lnTo>
                <a:lnTo>
                  <a:pt x="4121331" y="91440"/>
                </a:lnTo>
                <a:lnTo>
                  <a:pt x="4127863" y="91440"/>
                </a:lnTo>
                <a:lnTo>
                  <a:pt x="4140925" y="84908"/>
                </a:lnTo>
                <a:lnTo>
                  <a:pt x="4153989" y="84908"/>
                </a:lnTo>
                <a:lnTo>
                  <a:pt x="4160520" y="84908"/>
                </a:lnTo>
                <a:lnTo>
                  <a:pt x="4167051" y="84908"/>
                </a:lnTo>
                <a:lnTo>
                  <a:pt x="4180114" y="84908"/>
                </a:lnTo>
                <a:lnTo>
                  <a:pt x="4193177" y="84908"/>
                </a:lnTo>
                <a:lnTo>
                  <a:pt x="4199709" y="84908"/>
                </a:lnTo>
                <a:lnTo>
                  <a:pt x="4206240" y="84908"/>
                </a:lnTo>
                <a:lnTo>
                  <a:pt x="4212771" y="84908"/>
                </a:lnTo>
                <a:lnTo>
                  <a:pt x="4219303" y="84908"/>
                </a:lnTo>
                <a:lnTo>
                  <a:pt x="4225834" y="84908"/>
                </a:lnTo>
                <a:lnTo>
                  <a:pt x="4232366" y="84908"/>
                </a:lnTo>
                <a:lnTo>
                  <a:pt x="4238897" y="84908"/>
                </a:lnTo>
                <a:lnTo>
                  <a:pt x="4245428" y="84908"/>
                </a:lnTo>
                <a:lnTo>
                  <a:pt x="4251960" y="84908"/>
                </a:lnTo>
                <a:lnTo>
                  <a:pt x="4258491" y="84908"/>
                </a:lnTo>
                <a:lnTo>
                  <a:pt x="4265023" y="84908"/>
                </a:lnTo>
                <a:lnTo>
                  <a:pt x="4271554" y="84908"/>
                </a:lnTo>
                <a:lnTo>
                  <a:pt x="4278085" y="84908"/>
                </a:lnTo>
                <a:lnTo>
                  <a:pt x="4284617" y="84908"/>
                </a:lnTo>
                <a:lnTo>
                  <a:pt x="4291149" y="84908"/>
                </a:lnTo>
                <a:lnTo>
                  <a:pt x="4304212" y="84908"/>
                </a:lnTo>
                <a:lnTo>
                  <a:pt x="4304212" y="84908"/>
                </a:lnTo>
                <a:lnTo>
                  <a:pt x="4310743" y="84908"/>
                </a:lnTo>
                <a:lnTo>
                  <a:pt x="4317274" y="84908"/>
                </a:lnTo>
                <a:lnTo>
                  <a:pt x="4323806" y="84908"/>
                </a:lnTo>
                <a:lnTo>
                  <a:pt x="4330337" y="91440"/>
                </a:lnTo>
                <a:lnTo>
                  <a:pt x="4330337" y="84908"/>
                </a:lnTo>
                <a:lnTo>
                  <a:pt x="4336868" y="91440"/>
                </a:lnTo>
                <a:lnTo>
                  <a:pt x="4343400" y="91440"/>
                </a:lnTo>
                <a:lnTo>
                  <a:pt x="4343400" y="91440"/>
                </a:lnTo>
              </a:path>
            </a:pathLst>
          </a:custGeom>
          <a:noFill/>
          <a:ln w="12700" cap="flat" cmpd="sng">
            <a:solidFill>
              <a:srgbClr val="00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4" y="332656"/>
            <a:ext cx="3600921" cy="615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On-screen Show (4:3)</PresentationFormat>
  <Paragraphs>140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Harnessing Energy from Our Planet</vt:lpstr>
      <vt:lpstr>The spheres of our planet: </vt:lpstr>
      <vt:lpstr>Renewable vs. Non-Renewable Sources of Energy</vt:lpstr>
      <vt:lpstr>What do you think? Renewable or not? </vt:lpstr>
      <vt:lpstr>Energy and the Hydrosphere</vt:lpstr>
      <vt:lpstr>How do we obtain hydraulic energy?</vt:lpstr>
      <vt:lpstr>Slide 7</vt:lpstr>
      <vt:lpstr>Wave Energy</vt:lpstr>
      <vt:lpstr>Slide 9</vt:lpstr>
      <vt:lpstr>Tidal Energy</vt:lpstr>
      <vt:lpstr>Energy From the Lithosphere</vt:lpstr>
      <vt:lpstr>Fossil Fuels</vt:lpstr>
      <vt:lpstr>How do we obtain it?</vt:lpstr>
      <vt:lpstr>Uranium</vt:lpstr>
      <vt:lpstr>The atomic bomb </vt:lpstr>
      <vt:lpstr>Problems Associated with Nuclear Energy</vt:lpstr>
      <vt:lpstr>Radioactivity </vt:lpstr>
      <vt:lpstr>Creating Nuclear Power</vt:lpstr>
      <vt:lpstr>Advantages and disadvantages of fossil fuels</vt:lpstr>
      <vt:lpstr>Geothermics</vt:lpstr>
      <vt:lpstr>Energy for Tomorrow</vt:lpstr>
      <vt:lpstr>The Atmosphere</vt:lpstr>
      <vt:lpstr>Wind Energy</vt:lpstr>
      <vt:lpstr>Solar Energy</vt:lpstr>
      <vt:lpstr>Types of Rays that make their Way to the Earth’s Surface</vt:lpstr>
      <vt:lpstr>Solar Energy</vt:lpstr>
      <vt:lpstr>Passive Heating Systems</vt:lpstr>
      <vt:lpstr>Photovoltaic Cells</vt:lpstr>
      <vt:lpstr>Solar Collectors</vt:lpstr>
      <vt:lpstr>Advantages and Disadvantages</vt:lpstr>
      <vt:lpstr>So which is which?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Energy from Our Planet</dc:title>
  <dc:creator>Doug</dc:creator>
  <cp:lastModifiedBy>Doug</cp:lastModifiedBy>
  <cp:revision>1</cp:revision>
  <dcterms:modified xsi:type="dcterms:W3CDTF">2018-12-07T05:30:00Z</dcterms:modified>
</cp:coreProperties>
</file>